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8" r:id="rId4"/>
  </p:sldMasterIdLst>
  <p:notesMasterIdLst>
    <p:notesMasterId r:id="rId15"/>
  </p:notesMasterIdLst>
  <p:handoutMasterIdLst>
    <p:handoutMasterId r:id="rId16"/>
  </p:handoutMasterIdLst>
  <p:sldIdLst>
    <p:sldId id="360" r:id="rId5"/>
    <p:sldId id="361" r:id="rId6"/>
    <p:sldId id="362" r:id="rId7"/>
    <p:sldId id="363" r:id="rId8"/>
    <p:sldId id="364" r:id="rId9"/>
    <p:sldId id="365" r:id="rId10"/>
    <p:sldId id="366" r:id="rId11"/>
    <p:sldId id="367" r:id="rId12"/>
    <p:sldId id="368" r:id="rId13"/>
    <p:sldId id="3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2962" autoAdjust="0"/>
  </p:normalViewPr>
  <p:slideViewPr>
    <p:cSldViewPr snapToGrid="0" showGuides="1">
      <p:cViewPr varScale="1">
        <p:scale>
          <a:sx n="94" d="100"/>
          <a:sy n="94" d="100"/>
        </p:scale>
        <p:origin x="588" y="284"/>
      </p:cViewPr>
      <p:guideLst/>
    </p:cSldViewPr>
  </p:slideViewPr>
  <p:outlineViewPr>
    <p:cViewPr>
      <p:scale>
        <a:sx n="33" d="100"/>
        <a:sy n="33" d="100"/>
      </p:scale>
      <p:origin x="0" y="-10094"/>
    </p:cViewPr>
  </p:outlineViewPr>
  <p:notesTextViewPr>
    <p:cViewPr>
      <p:scale>
        <a:sx n="1" d="1"/>
        <a:sy n="1" d="1"/>
      </p:scale>
      <p:origin x="0" y="0"/>
    </p:cViewPr>
  </p:notesTextViewPr>
  <p:sorterViewPr>
    <p:cViewPr>
      <p:scale>
        <a:sx n="70" d="100"/>
        <a:sy n="70" d="100"/>
      </p:scale>
      <p:origin x="0" y="-47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Smalls" userId="040b49e1bbec97c9" providerId="LiveId" clId="{95742F1F-B8BA-4E71-B69B-0358610DB97C}"/>
    <pc:docChg chg="modSld">
      <pc:chgData name="Jackie Smalls" userId="040b49e1bbec97c9" providerId="LiveId" clId="{95742F1F-B8BA-4E71-B69B-0358610DB97C}" dt="2025-01-27T17:03:18.779" v="4" actId="20577"/>
      <pc:docMkLst>
        <pc:docMk/>
      </pc:docMkLst>
      <pc:sldChg chg="modSp mod">
        <pc:chgData name="Jackie Smalls" userId="040b49e1bbec97c9" providerId="LiveId" clId="{95742F1F-B8BA-4E71-B69B-0358610DB97C}" dt="2025-01-27T17:00:39.547" v="0" actId="20577"/>
        <pc:sldMkLst>
          <pc:docMk/>
          <pc:sldMk cId="1372197646" sldId="362"/>
        </pc:sldMkLst>
        <pc:spChg chg="mod">
          <ac:chgData name="Jackie Smalls" userId="040b49e1bbec97c9" providerId="LiveId" clId="{95742F1F-B8BA-4E71-B69B-0358610DB97C}" dt="2025-01-27T17:00:39.547" v="0" actId="20577"/>
          <ac:spMkLst>
            <pc:docMk/>
            <pc:sldMk cId="1372197646" sldId="362"/>
            <ac:spMk id="6" creationId="{90A39451-FFBD-EDEC-48B0-17FCADC0A9B0}"/>
          </ac:spMkLst>
        </pc:spChg>
      </pc:sldChg>
      <pc:sldChg chg="modSp mod">
        <pc:chgData name="Jackie Smalls" userId="040b49e1bbec97c9" providerId="LiveId" clId="{95742F1F-B8BA-4E71-B69B-0358610DB97C}" dt="2025-01-27T17:03:18.779" v="4" actId="20577"/>
        <pc:sldMkLst>
          <pc:docMk/>
          <pc:sldMk cId="1990512108" sldId="364"/>
        </pc:sldMkLst>
        <pc:spChg chg="mod">
          <ac:chgData name="Jackie Smalls" userId="040b49e1bbec97c9" providerId="LiveId" clId="{95742F1F-B8BA-4E71-B69B-0358610DB97C}" dt="2025-01-27T17:03:18.779" v="4" actId="20577"/>
          <ac:spMkLst>
            <pc:docMk/>
            <pc:sldMk cId="1990512108" sldId="364"/>
            <ac:spMk id="6" creationId="{AAE12F37-C370-729B-B067-4E7009A3E46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12254D-5759-4EB3-BF8D-D68E90DC2D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81A69FF-7820-4FCC-B849-D3678A21A4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0D95BA-7ABD-45D4-B691-9F58B13542F8}" type="datetimeFigureOut">
              <a:rPr lang="en-US" smtClean="0"/>
              <a:t>1/27/2025</a:t>
            </a:fld>
            <a:endParaRPr lang="en-US" dirty="0"/>
          </a:p>
        </p:txBody>
      </p:sp>
      <p:sp>
        <p:nvSpPr>
          <p:cNvPr id="4" name="Footer Placeholder 3">
            <a:extLst>
              <a:ext uri="{FF2B5EF4-FFF2-40B4-BE49-F238E27FC236}">
                <a16:creationId xmlns:a16="http://schemas.microsoft.com/office/drawing/2014/main" id="{D4FAC37F-43E8-47E4-A8D1-19743C113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D279E6-0ADC-4707-A0E5-8B8058228F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03308A-A8B4-43FF-8C57-7C15CEEAA8C3}" type="slidenum">
              <a:rPr lang="en-US" smtClean="0"/>
              <a:t>‹#›</a:t>
            </a:fld>
            <a:endParaRPr lang="en-US" dirty="0"/>
          </a:p>
        </p:txBody>
      </p:sp>
    </p:spTree>
    <p:extLst>
      <p:ext uri="{BB962C8B-B14F-4D97-AF65-F5344CB8AC3E}">
        <p14:creationId xmlns:p14="http://schemas.microsoft.com/office/powerpoint/2010/main" val="156332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D14A6-BAC8-4A71-919C-314181CF34EF}" type="datetimeFigureOut">
              <a:rPr lang="en-US" smtClean="0"/>
              <a:t>1/27/2025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F9892-4FA8-4E47-8751-DA9332AF5A19}" type="slidenum">
              <a:rPr lang="en-US" smtClean="0"/>
              <a:t>‹#›</a:t>
            </a:fld>
            <a:endParaRPr lang="en-US" dirty="0"/>
          </a:p>
        </p:txBody>
      </p:sp>
    </p:spTree>
    <p:extLst>
      <p:ext uri="{BB962C8B-B14F-4D97-AF65-F5344CB8AC3E}">
        <p14:creationId xmlns:p14="http://schemas.microsoft.com/office/powerpoint/2010/main" val="426759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F9892-4FA8-4E47-8751-DA9332AF5A19}" type="slidenum">
              <a:rPr lang="en-US" smtClean="0"/>
              <a:t>1</a:t>
            </a:fld>
            <a:endParaRPr lang="en-US" dirty="0"/>
          </a:p>
        </p:txBody>
      </p:sp>
    </p:spTree>
    <p:extLst>
      <p:ext uri="{BB962C8B-B14F-4D97-AF65-F5344CB8AC3E}">
        <p14:creationId xmlns:p14="http://schemas.microsoft.com/office/powerpoint/2010/main" val="183667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r>
              <a:rPr lang="en-US"/>
              <a:t>3rd Sunday</a:t>
            </a:r>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pPr algn="ctr"/>
            <a:r>
              <a:rPr lang="en-US"/>
              <a:t>February 16, 2025</a:t>
            </a:r>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58414176"/>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r>
              <a:rPr lang="en-US"/>
              <a:t>3rd Sunday</a:t>
            </a:r>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pPr algn="ctr"/>
            <a:r>
              <a:rPr lang="en-US"/>
              <a:t>February 16, 2025</a:t>
            </a:r>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145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r>
              <a:rPr lang="en-US"/>
              <a:t>3rd Sunday</a:t>
            </a:r>
            <a:endParaRPr lang="en-US" dirty="0"/>
          </a:p>
        </p:txBody>
      </p:sp>
      <p:sp>
        <p:nvSpPr>
          <p:cNvPr id="5" name="Footer Placeholder 4"/>
          <p:cNvSpPr>
            <a:spLocks noGrp="1"/>
          </p:cNvSpPr>
          <p:nvPr>
            <p:ph type="ftr" sz="quarter" idx="11"/>
          </p:nvPr>
        </p:nvSpPr>
        <p:spPr>
          <a:xfrm>
            <a:off x="2933699" y="6296615"/>
            <a:ext cx="5959577" cy="365125"/>
          </a:xfrm>
        </p:spPr>
        <p:txBody>
          <a:bodyPr/>
          <a:lstStyle/>
          <a:p>
            <a:pPr algn="ctr"/>
            <a:r>
              <a:rPr lang="en-US"/>
              <a:t>February 16, 2025</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784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ED7D4B-97B3-4766-A7B9-D67E5D26120B}"/>
              </a:ext>
            </a:extLst>
          </p:cNvPr>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952" h="6858000">
                <a:moveTo>
                  <a:pt x="0" y="0"/>
                </a:moveTo>
                <a:lnTo>
                  <a:pt x="12188952" y="0"/>
                </a:lnTo>
                <a:lnTo>
                  <a:pt x="12188952" y="6858000"/>
                </a:lnTo>
                <a:lnTo>
                  <a:pt x="0" y="6858000"/>
                </a:lnTo>
                <a:close/>
              </a:path>
            </a:pathLst>
          </a:custGeom>
          <a:solidFill>
            <a:schemeClr val="accent4"/>
          </a:solidFill>
        </p:spPr>
        <p:txBody>
          <a:bodyPr wrap="square">
            <a:noAutofit/>
          </a:bodyPr>
          <a:lstStyle>
            <a:lvl1pPr algn="ctr">
              <a:defRPr sz="1600"/>
            </a:lvl1pPr>
          </a:lstStyle>
          <a:p>
            <a:r>
              <a:rPr lang="en-US"/>
              <a:t>Click icon to add picture</a:t>
            </a:r>
            <a:endParaRPr lang="en-US" dirty="0"/>
          </a:p>
        </p:txBody>
      </p:sp>
      <p:sp>
        <p:nvSpPr>
          <p:cNvPr id="43" name="Title 42">
            <a:extLst>
              <a:ext uri="{FF2B5EF4-FFF2-40B4-BE49-F238E27FC236}">
                <a16:creationId xmlns:a16="http://schemas.microsoft.com/office/drawing/2014/main" id="{F6B9C4AD-0A5C-4CF8-8BBB-04DDB63051A9}"/>
              </a:ext>
            </a:extLst>
          </p:cNvPr>
          <p:cNvSpPr>
            <a:spLocks noGrp="1"/>
          </p:cNvSpPr>
          <p:nvPr>
            <p:ph type="ctrTitle" hasCustomPrompt="1"/>
          </p:nvPr>
        </p:nvSpPr>
        <p:spPr>
          <a:xfrm>
            <a:off x="1393372" y="982436"/>
            <a:ext cx="9405257" cy="4893128"/>
          </a:xfrm>
          <a:custGeom>
            <a:avLst/>
            <a:gdLst>
              <a:gd name="connsiteX0" fmla="*/ 1904725 w 4453151"/>
              <a:gd name="connsiteY0" fmla="*/ 0 h 4028034"/>
              <a:gd name="connsiteX1" fmla="*/ 2839696 w 4453151"/>
              <a:gd name="connsiteY1" fmla="*/ 173112 h 4028034"/>
              <a:gd name="connsiteX2" fmla="*/ 3670313 w 4453151"/>
              <a:gd name="connsiteY2" fmla="*/ 648665 h 4028034"/>
              <a:gd name="connsiteX3" fmla="*/ 4244827 w 4453151"/>
              <a:gd name="connsiteY3" fmla="*/ 1334400 h 4028034"/>
              <a:gd name="connsiteX4" fmla="*/ 4453151 w 4453151"/>
              <a:gd name="connsiteY4" fmla="*/ 2132445 h 4028034"/>
              <a:gd name="connsiteX5" fmla="*/ 4108366 w 4453151"/>
              <a:gd name="connsiteY5" fmla="*/ 2873461 h 4028034"/>
              <a:gd name="connsiteX6" fmla="*/ 3934636 w 4453151"/>
              <a:gd name="connsiteY6" fmla="*/ 3108662 h 4028034"/>
              <a:gd name="connsiteX7" fmla="*/ 2304458 w 4453151"/>
              <a:gd name="connsiteY7" fmla="*/ 4028034 h 4028034"/>
              <a:gd name="connsiteX8" fmla="*/ 1066940 w 4453151"/>
              <a:gd name="connsiteY8" fmla="*/ 3462430 h 4028034"/>
              <a:gd name="connsiteX9" fmla="*/ 916336 w 4453151"/>
              <a:gd name="connsiteY9" fmla="*/ 3350118 h 4028034"/>
              <a:gd name="connsiteX10" fmla="*/ 231353 w 4453151"/>
              <a:gd name="connsiteY10" fmla="*/ 2762989 h 4028034"/>
              <a:gd name="connsiteX11" fmla="*/ 0 w 4453151"/>
              <a:gd name="connsiteY11" fmla="*/ 2132445 h 4028034"/>
              <a:gd name="connsiteX12" fmla="*/ 519376 w 4453151"/>
              <a:gd name="connsiteY12" fmla="*/ 594947 h 4028034"/>
              <a:gd name="connsiteX13" fmla="*/ 1103636 w 4453151"/>
              <a:gd name="connsiteY13" fmla="*/ 160879 h 4028034"/>
              <a:gd name="connsiteX14" fmla="*/ 1904725 w 4453151"/>
              <a:gd name="connsiteY14" fmla="*/ 0 h 40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3151" h="4028034">
                <a:moveTo>
                  <a:pt x="1904725" y="0"/>
                </a:moveTo>
                <a:cubicBezTo>
                  <a:pt x="2215204" y="0"/>
                  <a:pt x="2529887" y="58226"/>
                  <a:pt x="2839696" y="173112"/>
                </a:cubicBezTo>
                <a:cubicBezTo>
                  <a:pt x="3141383" y="284780"/>
                  <a:pt x="3428543" y="449245"/>
                  <a:pt x="3670313" y="648665"/>
                </a:cubicBezTo>
                <a:cubicBezTo>
                  <a:pt x="3916289" y="851489"/>
                  <a:pt x="4109608" y="1082273"/>
                  <a:pt x="4244827" y="1334400"/>
                </a:cubicBezTo>
                <a:cubicBezTo>
                  <a:pt x="4383010" y="1592136"/>
                  <a:pt x="4453151" y="1860636"/>
                  <a:pt x="4453151" y="2132445"/>
                </a:cubicBezTo>
                <a:cubicBezTo>
                  <a:pt x="4453151" y="2406187"/>
                  <a:pt x="4341249" y="2566053"/>
                  <a:pt x="4108366" y="2873461"/>
                </a:cubicBezTo>
                <a:cubicBezTo>
                  <a:pt x="4052176" y="2947600"/>
                  <a:pt x="3994075" y="3024314"/>
                  <a:pt x="3934636" y="3108662"/>
                </a:cubicBezTo>
                <a:cubicBezTo>
                  <a:pt x="3480433" y="3753096"/>
                  <a:pt x="2992881" y="4028034"/>
                  <a:pt x="2304458" y="4028034"/>
                </a:cubicBezTo>
                <a:cubicBezTo>
                  <a:pt x="1852645" y="4028034"/>
                  <a:pt x="1521143" y="3804056"/>
                  <a:pt x="1066940" y="3462430"/>
                </a:cubicBezTo>
                <a:cubicBezTo>
                  <a:pt x="1016198" y="3424258"/>
                  <a:pt x="965455" y="3386544"/>
                  <a:pt x="916336" y="3350118"/>
                </a:cubicBezTo>
                <a:cubicBezTo>
                  <a:pt x="650103" y="3152447"/>
                  <a:pt x="398681" y="2965721"/>
                  <a:pt x="231353" y="2762989"/>
                </a:cubicBezTo>
                <a:cubicBezTo>
                  <a:pt x="71384" y="2569182"/>
                  <a:pt x="0" y="2374730"/>
                  <a:pt x="0" y="2132445"/>
                </a:cubicBezTo>
                <a:cubicBezTo>
                  <a:pt x="0" y="1525172"/>
                  <a:pt x="184432" y="979159"/>
                  <a:pt x="519376" y="594947"/>
                </a:cubicBezTo>
                <a:cubicBezTo>
                  <a:pt x="683262" y="407026"/>
                  <a:pt x="879831" y="260956"/>
                  <a:pt x="1103636" y="160879"/>
                </a:cubicBezTo>
                <a:cubicBezTo>
                  <a:pt x="1342444" y="54178"/>
                  <a:pt x="1611926" y="0"/>
                  <a:pt x="1904725" y="0"/>
                </a:cubicBezTo>
                <a:close/>
              </a:path>
            </a:pathLst>
          </a:custGeom>
          <a:solidFill>
            <a:schemeClr val="bg1">
              <a:alpha val="90000"/>
            </a:schemeClr>
          </a:solidFill>
          <a:ln w="317500">
            <a:noFill/>
          </a:ln>
          <a:effectLst>
            <a:outerShdw sx="107000" sy="107000" algn="c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365760" rtlCol="0" anchor="ctr">
            <a:noAutofit/>
          </a:bodyPr>
          <a:lstStyle>
            <a:lvl1pPr algn="ctr">
              <a:lnSpc>
                <a:spcPct val="100000"/>
              </a:lnSpc>
              <a:defRPr lang="en-US" sz="4800" b="1" spc="0" baseline="0" dirty="0">
                <a:solidFill>
                  <a:schemeClr val="tx1">
                    <a:lumMod val="75000"/>
                    <a:lumOff val="25000"/>
                  </a:schemeClr>
                </a:solidFill>
                <a:latin typeface="+mn-lt"/>
                <a:ea typeface="+mn-ea"/>
                <a:cs typeface="+mn-cs"/>
              </a:defRPr>
            </a:lvl1pPr>
          </a:lstStyle>
          <a:p>
            <a:pPr marL="0" lvl="0" algn="ctr"/>
            <a:r>
              <a:rPr lang="en-US" sz="4000" dirty="0">
                <a:solidFill>
                  <a:schemeClr val="tx1">
                    <a:lumMod val="75000"/>
                    <a:lumOff val="25000"/>
                  </a:schemeClr>
                </a:solidFill>
              </a:rPr>
              <a:t>Click to add title</a:t>
            </a:r>
          </a:p>
        </p:txBody>
      </p:sp>
      <p:sp>
        <p:nvSpPr>
          <p:cNvPr id="2" name="Freeform: Shape 1">
            <a:extLst>
              <a:ext uri="{FF2B5EF4-FFF2-40B4-BE49-F238E27FC236}">
                <a16:creationId xmlns:a16="http://schemas.microsoft.com/office/drawing/2014/main" id="{6DC62D05-8038-E141-9539-6BB79F592B5D}"/>
              </a:ext>
              <a:ext uri="{C183D7F6-B498-43B3-948B-1728B52AA6E4}">
                <adec:decorative xmlns:adec="http://schemas.microsoft.com/office/drawing/2017/decorative" val="1"/>
              </a:ext>
            </a:extLst>
          </p:cNvPr>
          <p:cNvSpPr/>
          <p:nvPr userDrawn="1"/>
        </p:nvSpPr>
        <p:spPr>
          <a:xfrm rot="21300000" flipH="1">
            <a:off x="825194" y="576713"/>
            <a:ext cx="10456673" cy="577242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73387076"/>
      </p:ext>
    </p:extLst>
  </p:cSld>
  <p:clrMapOvr>
    <a:masterClrMapping/>
  </p:clrMapOvr>
  <p:extLst>
    <p:ext uri="{DCECCB84-F9BA-43D5-87BE-67443E8EF086}">
      <p15:sldGuideLst xmlns:p15="http://schemas.microsoft.com/office/powerpoint/2012/main">
        <p15:guide id="1" pos="5400">
          <p15:clr>
            <a:srgbClr val="FBAE40"/>
          </p15:clr>
        </p15:guide>
        <p15:guide id="2" pos="1272">
          <p15:clr>
            <a:srgbClr val="FBAE40"/>
          </p15:clr>
        </p15:guide>
        <p15:guide id="3" pos="2928">
          <p15:clr>
            <a:srgbClr val="FBAE40"/>
          </p15:clr>
        </p15:guide>
        <p15:guide id="4" pos="4584">
          <p15:clr>
            <a:srgbClr val="FBAE40"/>
          </p15:clr>
        </p15:guide>
        <p15:guide id="5" pos="62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9" name="Title 12">
            <a:extLst>
              <a:ext uri="{FF2B5EF4-FFF2-40B4-BE49-F238E27FC236}">
                <a16:creationId xmlns:a16="http://schemas.microsoft.com/office/drawing/2014/main" id="{13E521F8-83B3-D46A-1B27-32CCFD64FE19}"/>
              </a:ext>
            </a:extLst>
          </p:cNvPr>
          <p:cNvSpPr>
            <a:spLocks noGrp="1"/>
          </p:cNvSpPr>
          <p:nvPr>
            <p:ph type="title" hasCustomPrompt="1"/>
          </p:nvPr>
        </p:nvSpPr>
        <p:spPr>
          <a:xfrm>
            <a:off x="681038" y="1014288"/>
            <a:ext cx="4980672" cy="2267614"/>
          </a:xfrm>
        </p:spPr>
        <p:txBody>
          <a:bodyPr anchor="t"/>
          <a:lstStyle>
            <a:lvl1pPr>
              <a:lnSpc>
                <a:spcPct val="100000"/>
              </a:lnSpc>
              <a:defRPr/>
            </a:lvl1pPr>
          </a:lstStyle>
          <a:p>
            <a:r>
              <a:rPr lang="en-US" sz="3200" dirty="0">
                <a:solidFill>
                  <a:schemeClr val="tx1">
                    <a:lumMod val="75000"/>
                    <a:lumOff val="25000"/>
                  </a:schemeClr>
                </a:solidFill>
              </a:rPr>
              <a:t>Click to add title</a:t>
            </a:r>
            <a:endParaRPr lang="en-US" dirty="0"/>
          </a:p>
        </p:txBody>
      </p:sp>
      <p:sp>
        <p:nvSpPr>
          <p:cNvPr id="13" name="Content Placeholder 3">
            <a:extLst>
              <a:ext uri="{FF2B5EF4-FFF2-40B4-BE49-F238E27FC236}">
                <a16:creationId xmlns:a16="http://schemas.microsoft.com/office/drawing/2014/main" id="{17A1D8F1-CFCC-49C3-4874-06E9B176FF30}"/>
              </a:ext>
            </a:extLst>
          </p:cNvPr>
          <p:cNvSpPr>
            <a:spLocks noGrp="1"/>
          </p:cNvSpPr>
          <p:nvPr>
            <p:ph sz="half" idx="2" hasCustomPrompt="1"/>
          </p:nvPr>
        </p:nvSpPr>
        <p:spPr>
          <a:xfrm>
            <a:off x="681038" y="3499346"/>
            <a:ext cx="4980672" cy="2453700"/>
          </a:xfrm>
        </p:spPr>
        <p:txBody>
          <a:bodyPr>
            <a:noAutofit/>
          </a:bodyPr>
          <a:lstStyle>
            <a:lvl1pPr marL="342900" indent="-342900">
              <a:buFont typeface="+mj-lt"/>
              <a:buAutoNum type="arabicPeriod"/>
              <a:defRPr sz="1800"/>
            </a:lvl1pPr>
            <a:lvl2pPr marL="342900" indent="-342900">
              <a:buFont typeface="+mj-lt"/>
              <a:buAutoNum type="alphaLcPeriod"/>
              <a:defRPr sz="1800"/>
            </a:lvl2pPr>
            <a:lvl3pPr marL="914400" indent="-342900">
              <a:buFont typeface="+mj-lt"/>
              <a:buAutoNum type="arabicParenR"/>
              <a:defRPr sz="1800"/>
            </a:lvl3pPr>
            <a:lvl4pPr marL="1371600" indent="-342900">
              <a:buFont typeface="+mj-lt"/>
              <a:buAutoNum type="alphaLcParenR"/>
              <a:defRPr sz="1800"/>
            </a:lvl4pPr>
            <a:lvl5pPr marL="1828800" indent="-342900">
              <a:buFont typeface="+mj-lt"/>
              <a:buAutoNum type="romanLcPeriod"/>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5">
            <a:extLst>
              <a:ext uri="{FF2B5EF4-FFF2-40B4-BE49-F238E27FC236}">
                <a16:creationId xmlns:a16="http://schemas.microsoft.com/office/drawing/2014/main" id="{E31E947A-6261-6154-651C-64D04F442074}"/>
              </a:ext>
            </a:extLst>
          </p:cNvPr>
          <p:cNvSpPr>
            <a:spLocks noGrp="1"/>
          </p:cNvSpPr>
          <p:nvPr>
            <p:ph sz="quarter" idx="4" hasCustomPrompt="1"/>
          </p:nvPr>
        </p:nvSpPr>
        <p:spPr>
          <a:xfrm>
            <a:off x="5859780" y="1014288"/>
            <a:ext cx="5651181" cy="4938758"/>
          </a:xfrm>
        </p:spPr>
        <p:txBody>
          <a:bodyPr anchor="b">
            <a:normAutofit/>
          </a:bodyPr>
          <a:lstStyle>
            <a:lvl1pPr marL="0" indent="0">
              <a:buFont typeface="Arial" panose="020B0604020202020204" pitchFamily="34" charset="0"/>
              <a:buNone/>
              <a:defRPr sz="1800"/>
            </a:lvl1pPr>
            <a:lvl2pPr marL="285750" indent="-285750">
              <a:buFont typeface="Arial" panose="020B0604020202020204" pitchFamily="34" charset="0"/>
              <a:buChar char="•"/>
              <a:defRPr sz="1800"/>
            </a:lvl2pPr>
            <a:lvl3pPr marL="914400" indent="-285750">
              <a:buFont typeface="Meiryo" panose="020B0604030504040204" pitchFamily="34" charset="-128"/>
              <a:buChar char="–"/>
              <a:defRPr sz="1800"/>
            </a:lvl3pPr>
            <a:lvl4pPr marL="1371600" indent="-285750">
              <a:buFont typeface="Meiryo" panose="020B0604030504040204" pitchFamily="34" charset="-128"/>
              <a:buChar char="–"/>
              <a:defRPr sz="1800"/>
            </a:lvl4pPr>
            <a:lvl5pPr marL="1828800" indent="-285750">
              <a:buFont typeface="Meiryo" panose="020B0604030504040204" pitchFamily="34" charset="-128"/>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reeform: Shape 15">
            <a:extLst>
              <a:ext uri="{FF2B5EF4-FFF2-40B4-BE49-F238E27FC236}">
                <a16:creationId xmlns:a16="http://schemas.microsoft.com/office/drawing/2014/main" id="{5F8EE83F-071C-ABC6-0507-321397495B53}"/>
              </a:ext>
              <a:ext uri="{C183D7F6-B498-43B3-948B-1728B52AA6E4}">
                <adec:decorative xmlns:adec="http://schemas.microsoft.com/office/drawing/2017/decorative" val="1"/>
              </a:ext>
            </a:extLst>
          </p:cNvPr>
          <p:cNvSpPr/>
          <p:nvPr userDrawn="1"/>
        </p:nvSpPr>
        <p:spPr>
          <a:xfrm rot="7684585">
            <a:off x="10477325" y="-112329"/>
            <a:ext cx="888696" cy="845489"/>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DC945BD7-A7FF-B8CB-BEE0-6B700765EB04}"/>
              </a:ext>
              <a:ext uri="{C183D7F6-B498-43B3-948B-1728B52AA6E4}">
                <adec:decorative xmlns:adec="http://schemas.microsoft.com/office/drawing/2017/decorative" val="1"/>
              </a:ext>
            </a:extLst>
          </p:cNvPr>
          <p:cNvSpPr/>
          <p:nvPr userDrawn="1"/>
        </p:nvSpPr>
        <p:spPr>
          <a:xfrm rot="7684585">
            <a:off x="10443520" y="-146205"/>
            <a:ext cx="956307" cy="91324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E618DFAC-77B9-BC08-65E0-69740384CE95}"/>
              </a:ext>
              <a:ext uri="{C183D7F6-B498-43B3-948B-1728B52AA6E4}">
                <adec:decorative xmlns:adec="http://schemas.microsoft.com/office/drawing/2017/decorative" val="1"/>
              </a:ext>
            </a:extLst>
          </p:cNvPr>
          <p:cNvSpPr/>
          <p:nvPr userDrawn="1"/>
        </p:nvSpPr>
        <p:spPr>
          <a:xfrm rot="7684585">
            <a:off x="10516156" y="-67275"/>
            <a:ext cx="811034" cy="755381"/>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48296844-8339-EDA7-19BF-2C357711C093}"/>
              </a:ext>
              <a:ext uri="{C183D7F6-B498-43B3-948B-1728B52AA6E4}">
                <adec:decorative xmlns:adec="http://schemas.microsoft.com/office/drawing/2017/decorative" val="1"/>
              </a:ext>
            </a:extLst>
          </p:cNvPr>
          <p:cNvSpPr/>
          <p:nvPr userDrawn="1"/>
        </p:nvSpPr>
        <p:spPr>
          <a:xfrm rot="7684585">
            <a:off x="10570396" y="-29948"/>
            <a:ext cx="702554" cy="680727"/>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2" cstate="print">
              <a:duotone>
                <a:prstClr val="black"/>
                <a:schemeClr val="accent6">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DAB07B07-F645-F92C-3826-8B5C34AB4F53}"/>
              </a:ext>
              <a:ext uri="{C183D7F6-B498-43B3-948B-1728B52AA6E4}">
                <adec:decorative xmlns:adec="http://schemas.microsoft.com/office/drawing/2017/decorative" val="1"/>
              </a:ext>
            </a:extLst>
          </p:cNvPr>
          <p:cNvSpPr/>
          <p:nvPr userDrawn="1"/>
        </p:nvSpPr>
        <p:spPr>
          <a:xfrm rot="1841628">
            <a:off x="11354252" y="431135"/>
            <a:ext cx="1212988" cy="1154015"/>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A0D9CF31-0B63-851F-5AE7-DA8F677592C0}"/>
              </a:ext>
              <a:ext uri="{C183D7F6-B498-43B3-948B-1728B52AA6E4}">
                <adec:decorative xmlns:adec="http://schemas.microsoft.com/office/drawing/2017/decorative" val="1"/>
              </a:ext>
            </a:extLst>
          </p:cNvPr>
          <p:cNvSpPr/>
          <p:nvPr userDrawn="1"/>
        </p:nvSpPr>
        <p:spPr>
          <a:xfrm rot="1841628">
            <a:off x="11308110" y="384897"/>
            <a:ext cx="1305272" cy="124649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A3FD6EFE-9F27-4298-EE90-5C5E6E955BDC}"/>
              </a:ext>
              <a:ext uri="{C183D7F6-B498-43B3-948B-1728B52AA6E4}">
                <adec:decorative xmlns:adec="http://schemas.microsoft.com/office/drawing/2017/decorative" val="1"/>
              </a:ext>
            </a:extLst>
          </p:cNvPr>
          <p:cNvSpPr/>
          <p:nvPr userDrawn="1"/>
        </p:nvSpPr>
        <p:spPr>
          <a:xfrm rot="1841628">
            <a:off x="11407252" y="492629"/>
            <a:ext cx="1106988" cy="1031027"/>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A3965657-4507-63A6-DADF-85647E699670}"/>
              </a:ext>
              <a:ext uri="{C183D7F6-B498-43B3-948B-1728B52AA6E4}">
                <adec:decorative xmlns:adec="http://schemas.microsoft.com/office/drawing/2017/decorative" val="1"/>
              </a:ext>
            </a:extLst>
          </p:cNvPr>
          <p:cNvSpPr/>
          <p:nvPr userDrawn="1"/>
        </p:nvSpPr>
        <p:spPr>
          <a:xfrm rot="1841628">
            <a:off x="11481286" y="543577"/>
            <a:ext cx="958921" cy="929130"/>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3" cstate="print">
              <a:duotone>
                <a:prstClr val="black"/>
                <a:schemeClr val="accent4">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BCC376E7-CED4-8E4E-6D65-A5F9C033EDF8}"/>
              </a:ext>
              <a:ext uri="{C183D7F6-B498-43B3-948B-1728B52AA6E4}">
                <adec:decorative xmlns:adec="http://schemas.microsoft.com/office/drawing/2017/decorative" val="1"/>
              </a:ext>
            </a:extLst>
          </p:cNvPr>
          <p:cNvSpPr/>
          <p:nvPr userDrawn="1"/>
        </p:nvSpPr>
        <p:spPr>
          <a:xfrm rot="7684585">
            <a:off x="-437675" y="653223"/>
            <a:ext cx="888696" cy="845489"/>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3D5B913C-C9F4-F4FA-638D-CDA51FF3F615}"/>
              </a:ext>
              <a:ext uri="{C183D7F6-B498-43B3-948B-1728B52AA6E4}">
                <adec:decorative xmlns:adec="http://schemas.microsoft.com/office/drawing/2017/decorative" val="1"/>
              </a:ext>
            </a:extLst>
          </p:cNvPr>
          <p:cNvSpPr/>
          <p:nvPr userDrawn="1"/>
        </p:nvSpPr>
        <p:spPr>
          <a:xfrm rot="7684585">
            <a:off x="-471480" y="619347"/>
            <a:ext cx="956307" cy="91324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64C67F56-A32D-3E7A-E0B7-6A4B01FDBBAA}"/>
              </a:ext>
              <a:ext uri="{C183D7F6-B498-43B3-948B-1728B52AA6E4}">
                <adec:decorative xmlns:adec="http://schemas.microsoft.com/office/drawing/2017/decorative" val="1"/>
              </a:ext>
            </a:extLst>
          </p:cNvPr>
          <p:cNvSpPr/>
          <p:nvPr userDrawn="1"/>
        </p:nvSpPr>
        <p:spPr>
          <a:xfrm rot="7684585">
            <a:off x="-398844" y="698277"/>
            <a:ext cx="811034" cy="755381"/>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42B9A980-0889-05D0-3467-4F6C9F6911DF}"/>
              </a:ext>
              <a:ext uri="{C183D7F6-B498-43B3-948B-1728B52AA6E4}">
                <adec:decorative xmlns:adec="http://schemas.microsoft.com/office/drawing/2017/decorative" val="1"/>
              </a:ext>
            </a:extLst>
          </p:cNvPr>
          <p:cNvSpPr/>
          <p:nvPr userDrawn="1"/>
        </p:nvSpPr>
        <p:spPr>
          <a:xfrm rot="7684585">
            <a:off x="-344604" y="735604"/>
            <a:ext cx="702554" cy="680727"/>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2"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Date Placeholder 3">
            <a:extLst>
              <a:ext uri="{FF2B5EF4-FFF2-40B4-BE49-F238E27FC236}">
                <a16:creationId xmlns:a16="http://schemas.microsoft.com/office/drawing/2014/main" id="{ACBE71E2-3146-CE7B-E143-C9A55ABDF2B9}"/>
              </a:ext>
            </a:extLst>
          </p:cNvPr>
          <p:cNvSpPr>
            <a:spLocks noGrp="1"/>
          </p:cNvSpPr>
          <p:nvPr>
            <p:ph type="dt" sz="half" idx="10"/>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a:t>3rd Sunday</a:t>
            </a:r>
            <a:endParaRPr lang="en-US" dirty="0"/>
          </a:p>
        </p:txBody>
      </p:sp>
      <p:sp>
        <p:nvSpPr>
          <p:cNvPr id="34" name="Footer Placeholder 4">
            <a:extLst>
              <a:ext uri="{FF2B5EF4-FFF2-40B4-BE49-F238E27FC236}">
                <a16:creationId xmlns:a16="http://schemas.microsoft.com/office/drawing/2014/main" id="{87E67E76-FFB5-50C5-FF6A-E58B5C5E9CD0}"/>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a:t>February 16, 2025</a:t>
            </a:r>
            <a:endParaRPr lang="en-US" dirty="0"/>
          </a:p>
        </p:txBody>
      </p:sp>
      <p:sp>
        <p:nvSpPr>
          <p:cNvPr id="35" name="Slide Number Placeholder 5">
            <a:extLst>
              <a:ext uri="{FF2B5EF4-FFF2-40B4-BE49-F238E27FC236}">
                <a16:creationId xmlns:a16="http://schemas.microsoft.com/office/drawing/2014/main" id="{98410436-9061-8BE1-1DB8-6FB357957092}"/>
              </a:ext>
            </a:extLst>
          </p:cNvPr>
          <p:cNvSpPr>
            <a:spLocks noGrp="1"/>
          </p:cNvSpPr>
          <p:nvPr>
            <p:ph type="sldNum" sz="quarter" idx="11"/>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36" name="Freeform: Shape 35">
            <a:extLst>
              <a:ext uri="{FF2B5EF4-FFF2-40B4-BE49-F238E27FC236}">
                <a16:creationId xmlns:a16="http://schemas.microsoft.com/office/drawing/2014/main" id="{F35E0A7A-102F-55C8-7283-8F09BF36C28B}"/>
              </a:ext>
              <a:ext uri="{C183D7F6-B498-43B3-948B-1728B52AA6E4}">
                <adec:decorative xmlns:adec="http://schemas.microsoft.com/office/drawing/2017/decorative" val="1"/>
              </a:ext>
            </a:extLst>
          </p:cNvPr>
          <p:cNvSpPr/>
          <p:nvPr userDrawn="1"/>
        </p:nvSpPr>
        <p:spPr>
          <a:xfrm rot="1841628">
            <a:off x="3504643" y="-541126"/>
            <a:ext cx="1212988" cy="1154015"/>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Freeform: Shape 36">
            <a:extLst>
              <a:ext uri="{FF2B5EF4-FFF2-40B4-BE49-F238E27FC236}">
                <a16:creationId xmlns:a16="http://schemas.microsoft.com/office/drawing/2014/main" id="{C4B8D0F3-E033-9691-B7E1-8D5D45A71479}"/>
              </a:ext>
              <a:ext uri="{C183D7F6-B498-43B3-948B-1728B52AA6E4}">
                <adec:decorative xmlns:adec="http://schemas.microsoft.com/office/drawing/2017/decorative" val="1"/>
              </a:ext>
            </a:extLst>
          </p:cNvPr>
          <p:cNvSpPr/>
          <p:nvPr userDrawn="1"/>
        </p:nvSpPr>
        <p:spPr>
          <a:xfrm rot="1841628">
            <a:off x="3458501" y="-587364"/>
            <a:ext cx="1305272" cy="124649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8" name="Freeform: Shape 37">
            <a:extLst>
              <a:ext uri="{FF2B5EF4-FFF2-40B4-BE49-F238E27FC236}">
                <a16:creationId xmlns:a16="http://schemas.microsoft.com/office/drawing/2014/main" id="{362131FA-FC90-4A47-187E-64BCE443882D}"/>
              </a:ext>
              <a:ext uri="{C183D7F6-B498-43B3-948B-1728B52AA6E4}">
                <adec:decorative xmlns:adec="http://schemas.microsoft.com/office/drawing/2017/decorative" val="1"/>
              </a:ext>
            </a:extLst>
          </p:cNvPr>
          <p:cNvSpPr/>
          <p:nvPr userDrawn="1"/>
        </p:nvSpPr>
        <p:spPr>
          <a:xfrm rot="1841628">
            <a:off x="3557643" y="-479632"/>
            <a:ext cx="1106988" cy="1031027"/>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B3416236-7985-B152-0924-0AC79CD101C5}"/>
              </a:ext>
              <a:ext uri="{C183D7F6-B498-43B3-948B-1728B52AA6E4}">
                <adec:decorative xmlns:adec="http://schemas.microsoft.com/office/drawing/2017/decorative" val="1"/>
              </a:ext>
            </a:extLst>
          </p:cNvPr>
          <p:cNvSpPr/>
          <p:nvPr userDrawn="1"/>
        </p:nvSpPr>
        <p:spPr>
          <a:xfrm rot="1841628">
            <a:off x="3631677" y="-428684"/>
            <a:ext cx="958921" cy="929130"/>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1404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4E3F24E-E096-FA5F-505F-0482258E63E5}"/>
              </a:ext>
            </a:extLst>
          </p:cNvPr>
          <p:cNvSpPr>
            <a:spLocks noGrp="1"/>
          </p:cNvSpPr>
          <p:nvPr>
            <p:ph type="dt" sz="half" idx="2"/>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a:t>3rd Sunday</a:t>
            </a:r>
            <a:endParaRPr lang="en-US" dirty="0"/>
          </a:p>
        </p:txBody>
      </p:sp>
      <p:sp>
        <p:nvSpPr>
          <p:cNvPr id="3" name="Footer Placeholder 4">
            <a:extLst>
              <a:ext uri="{FF2B5EF4-FFF2-40B4-BE49-F238E27FC236}">
                <a16:creationId xmlns:a16="http://schemas.microsoft.com/office/drawing/2014/main" id="{C0BA1D06-6815-D580-A810-E262AAE052DE}"/>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a:t>February 16, 2025</a:t>
            </a:r>
            <a:endParaRPr lang="en-US" dirty="0"/>
          </a:p>
        </p:txBody>
      </p:sp>
      <p:sp>
        <p:nvSpPr>
          <p:cNvPr id="4" name="Slide Number Placeholder 5">
            <a:extLst>
              <a:ext uri="{FF2B5EF4-FFF2-40B4-BE49-F238E27FC236}">
                <a16:creationId xmlns:a16="http://schemas.microsoft.com/office/drawing/2014/main" id="{906889FD-F7D6-A52A-BAFB-793A0AA86CF7}"/>
              </a:ext>
            </a:extLst>
          </p:cNvPr>
          <p:cNvSpPr>
            <a:spLocks noGrp="1"/>
          </p:cNvSpPr>
          <p:nvPr>
            <p:ph type="sldNum" sz="quarter" idx="4"/>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697493924"/>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r>
              <a:rPr lang="en-US"/>
              <a:t>3rd Sunday</a:t>
            </a:r>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pPr algn="ctr"/>
            <a:r>
              <a:rPr lang="en-US"/>
              <a:t>February 16, 2025</a:t>
            </a:r>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6854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pPr algn="ctr"/>
            <a:r>
              <a:rPr lang="en-US"/>
              <a:t>February 16, 2025</a:t>
            </a:r>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r>
              <a:rPr lang="en-US"/>
              <a:t>3rd Sunday</a:t>
            </a:r>
            <a:endParaRPr lang="en-US" dirty="0"/>
          </a:p>
        </p:txBody>
      </p:sp>
    </p:spTree>
    <p:extLst>
      <p:ext uri="{BB962C8B-B14F-4D97-AF65-F5344CB8AC3E}">
        <p14:creationId xmlns:p14="http://schemas.microsoft.com/office/powerpoint/2010/main" val="65879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r>
              <a:rPr lang="en-US"/>
              <a:t>3rd Sunday</a:t>
            </a:r>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pPr algn="ctr"/>
            <a:r>
              <a:rPr lang="en-US"/>
              <a:t>February 16, 2025</a:t>
            </a:r>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38124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r>
              <a:rPr lang="en-US"/>
              <a:t>3rd Sunday</a:t>
            </a:r>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pPr algn="ctr"/>
            <a:r>
              <a:rPr lang="en-US"/>
              <a:t>February 16, 2025</a:t>
            </a:r>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079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r>
              <a:rPr lang="en-US"/>
              <a:t>3rd Sunday</a:t>
            </a:r>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pPr algn="ctr"/>
            <a:r>
              <a:rPr lang="en-US"/>
              <a:t>February 16, 2025</a:t>
            </a:r>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66513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r>
              <a:rPr lang="en-US"/>
              <a:t>3rd Sunday</a:t>
            </a:r>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pPr algn="ctr"/>
            <a:r>
              <a:rPr lang="en-US"/>
              <a:t>February 16, 2025</a:t>
            </a:r>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654047089"/>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r>
              <a:rPr lang="en-US"/>
              <a:t>3rd Sunday</a:t>
            </a:r>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pPr algn="ctr"/>
            <a:r>
              <a:rPr lang="en-US"/>
              <a:t>February 16, 2025</a:t>
            </a:r>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205596824"/>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r>
              <a:rPr lang="en-US"/>
              <a:t>3rd Sunday</a:t>
            </a:r>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pPr algn="ctr"/>
            <a:r>
              <a:rPr lang="en-US"/>
              <a:t>February 16, 2025</a:t>
            </a:r>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86434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r>
              <a:rPr lang="en-US"/>
              <a:t>3rd Sunday</a:t>
            </a:r>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pPr algn="ctr"/>
            <a:r>
              <a:rPr lang="en-US"/>
              <a:t>February 16, 2025</a:t>
            </a:r>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68609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10" r:id="rId13"/>
    <p:sldLayoutId id="2147483691" r:id="rId14"/>
  </p:sldLayoutIdLst>
  <p:hf hdr="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8" descr="Tractor spraying crops">
            <a:extLst>
              <a:ext uri="{FF2B5EF4-FFF2-40B4-BE49-F238E27FC236}">
                <a16:creationId xmlns:a16="http://schemas.microsoft.com/office/drawing/2014/main" id="{7B103EA2-F14D-4D47-8BE8-D1C3EDA583F9}"/>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l="13" r="13"/>
          <a:stretch/>
        </p:blipFill>
        <p:spPr/>
      </p:pic>
      <p:sp>
        <p:nvSpPr>
          <p:cNvPr id="2" name="Title 1">
            <a:extLst>
              <a:ext uri="{FF2B5EF4-FFF2-40B4-BE49-F238E27FC236}">
                <a16:creationId xmlns:a16="http://schemas.microsoft.com/office/drawing/2014/main" id="{34086996-3F9C-48D9-9B0A-0A2614B992C5}"/>
              </a:ext>
            </a:extLst>
          </p:cNvPr>
          <p:cNvSpPr>
            <a:spLocks noGrp="1"/>
          </p:cNvSpPr>
          <p:nvPr>
            <p:ph type="ctrTitle"/>
          </p:nvPr>
        </p:nvSpPr>
        <p:spPr/>
        <p:txBody>
          <a:bodyPr/>
          <a:lstStyle/>
          <a:p>
            <a:r>
              <a:rPr lang="en-US" dirty="0"/>
              <a:t>Killing Anxiety</a:t>
            </a:r>
            <a:br>
              <a:rPr lang="en-US" dirty="0"/>
            </a:br>
            <a:br>
              <a:rPr lang="en-US" dirty="0"/>
            </a:br>
            <a:r>
              <a:rPr lang="en-US" b="0" dirty="0"/>
              <a:t>Philippians 4:6-7</a:t>
            </a:r>
            <a:br>
              <a:rPr lang="en-US" dirty="0"/>
            </a:br>
            <a:r>
              <a:rPr lang="en-US" sz="3600" b="0" dirty="0"/>
              <a:t>3</a:t>
            </a:r>
            <a:r>
              <a:rPr lang="en-US" sz="3600" b="0" baseline="30000" dirty="0"/>
              <a:t>rd</a:t>
            </a:r>
            <a:r>
              <a:rPr lang="en-US" sz="3600" b="0" dirty="0"/>
              <a:t> Sunday </a:t>
            </a:r>
            <a:br>
              <a:rPr lang="en-US" sz="3600" b="0" dirty="0"/>
            </a:br>
            <a:r>
              <a:rPr lang="en-US" sz="3600" b="0" dirty="0"/>
              <a:t>Feb. 16, 2025 </a:t>
            </a:r>
          </a:p>
        </p:txBody>
      </p:sp>
      <p:sp>
        <p:nvSpPr>
          <p:cNvPr id="19" name="Freeform: Shape 18">
            <a:extLst>
              <a:ext uri="{FF2B5EF4-FFF2-40B4-BE49-F238E27FC236}">
                <a16:creationId xmlns:a16="http://schemas.microsoft.com/office/drawing/2014/main" id="{0931376F-59AF-F711-409F-69FBE46A0A83}"/>
              </a:ext>
              <a:ext uri="{C183D7F6-B498-43B3-948B-1728B52AA6E4}">
                <adec:decorative xmlns:adec="http://schemas.microsoft.com/office/drawing/2017/decorative" val="1"/>
              </a:ext>
            </a:extLst>
          </p:cNvPr>
          <p:cNvSpPr/>
          <p:nvPr/>
        </p:nvSpPr>
        <p:spPr>
          <a:xfrm rot="21300000" flipH="1">
            <a:off x="825194" y="576713"/>
            <a:ext cx="10456673" cy="577242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6656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88DFB-3B52-449A-8B8B-341D5CED5199}"/>
              </a:ext>
            </a:extLst>
          </p:cNvPr>
          <p:cNvSpPr>
            <a:spLocks noGrp="1"/>
          </p:cNvSpPr>
          <p:nvPr>
            <p:ph type="dt" sz="half" idx="10"/>
          </p:nvPr>
        </p:nvSpPr>
        <p:spPr/>
        <p:txBody>
          <a:bodyPr/>
          <a:lstStyle/>
          <a:p>
            <a:r>
              <a:rPr lang="en-US"/>
              <a:t>3rd Sunday</a:t>
            </a:r>
            <a:endParaRPr lang="en-US" dirty="0"/>
          </a:p>
        </p:txBody>
      </p:sp>
      <p:sp>
        <p:nvSpPr>
          <p:cNvPr id="3" name="Footer Placeholder 2">
            <a:extLst>
              <a:ext uri="{FF2B5EF4-FFF2-40B4-BE49-F238E27FC236}">
                <a16:creationId xmlns:a16="http://schemas.microsoft.com/office/drawing/2014/main" id="{FA5C17F8-1F09-4A6C-7176-F787782E583F}"/>
              </a:ext>
            </a:extLst>
          </p:cNvPr>
          <p:cNvSpPr>
            <a:spLocks noGrp="1"/>
          </p:cNvSpPr>
          <p:nvPr>
            <p:ph type="ftr" sz="quarter" idx="11"/>
          </p:nvPr>
        </p:nvSpPr>
        <p:spPr/>
        <p:txBody>
          <a:bodyPr/>
          <a:lstStyle/>
          <a:p>
            <a:pPr algn="ctr"/>
            <a:r>
              <a:rPr lang="en-US"/>
              <a:t>February 16, 2025</a:t>
            </a:r>
            <a:endParaRPr lang="en-US" dirty="0"/>
          </a:p>
        </p:txBody>
      </p:sp>
      <p:sp>
        <p:nvSpPr>
          <p:cNvPr id="4" name="Slide Number Placeholder 3">
            <a:extLst>
              <a:ext uri="{FF2B5EF4-FFF2-40B4-BE49-F238E27FC236}">
                <a16:creationId xmlns:a16="http://schemas.microsoft.com/office/drawing/2014/main" id="{954F4373-B85A-DEBE-34EB-BC95D96C0469}"/>
              </a:ext>
            </a:extLst>
          </p:cNvPr>
          <p:cNvSpPr>
            <a:spLocks noGrp="1"/>
          </p:cNvSpPr>
          <p:nvPr>
            <p:ph type="sldNum" sz="quarter" idx="12"/>
          </p:nvPr>
        </p:nvSpPr>
        <p:spPr/>
        <p:txBody>
          <a:bodyPr/>
          <a:lstStyle/>
          <a:p>
            <a:fld id="{FAEF9944-A4F6-4C59-AEBD-678D6480B8EA}" type="slidenum">
              <a:rPr lang="en-US" smtClean="0"/>
              <a:pPr/>
              <a:t>10</a:t>
            </a:fld>
            <a:endParaRPr lang="en-US" dirty="0"/>
          </a:p>
        </p:txBody>
      </p:sp>
      <p:sp>
        <p:nvSpPr>
          <p:cNvPr id="6" name="TextBox 5">
            <a:extLst>
              <a:ext uri="{FF2B5EF4-FFF2-40B4-BE49-F238E27FC236}">
                <a16:creationId xmlns:a16="http://schemas.microsoft.com/office/drawing/2014/main" id="{0F786F8E-2AE0-2039-DE70-B585B28C727D}"/>
              </a:ext>
            </a:extLst>
          </p:cNvPr>
          <p:cNvSpPr txBox="1"/>
          <p:nvPr/>
        </p:nvSpPr>
        <p:spPr>
          <a:xfrm>
            <a:off x="81279" y="47414"/>
            <a:ext cx="12036213" cy="5509200"/>
          </a:xfrm>
          <a:prstGeom prst="rect">
            <a:avLst/>
          </a:prstGeom>
          <a:noFill/>
        </p:spPr>
        <p:txBody>
          <a:bodyPr wrap="square">
            <a:spAutoFit/>
          </a:bodyPr>
          <a:lstStyle/>
          <a:p>
            <a:r>
              <a:rPr lang="en-US" sz="3200" dirty="0"/>
              <a:t>So His peace becomes your peace. This peace is not natural, it is supernatural. Paul adds – it surpasses all comprehension. It transcends intellectual powers, human analysis, human insights and human understanding. It is superior to human scheming, human devices, and human solutions, since its source is the God whose judgments are unsearchable and whose ways are unfathomable (Romans 11:33). So the real challenge of the Christian life is not worrying about how to eliminate every unpleasant circumstance or even understand them; but how to trust your infinite, wise, powerful God.</a:t>
            </a:r>
          </a:p>
        </p:txBody>
      </p:sp>
    </p:spTree>
    <p:extLst>
      <p:ext uri="{BB962C8B-B14F-4D97-AF65-F5344CB8AC3E}">
        <p14:creationId xmlns:p14="http://schemas.microsoft.com/office/powerpoint/2010/main" val="401090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6B1B21-4A06-88E4-4B31-C7CA7FE34E9A}"/>
              </a:ext>
            </a:extLst>
          </p:cNvPr>
          <p:cNvSpPr txBox="1"/>
          <p:nvPr/>
        </p:nvSpPr>
        <p:spPr>
          <a:xfrm>
            <a:off x="115147" y="60961"/>
            <a:ext cx="11941386" cy="5509200"/>
          </a:xfrm>
          <a:prstGeom prst="rect">
            <a:avLst/>
          </a:prstGeom>
          <a:noFill/>
        </p:spPr>
        <p:txBody>
          <a:bodyPr wrap="square">
            <a:spAutoFit/>
          </a:bodyPr>
          <a:lstStyle/>
          <a:p>
            <a:r>
              <a:rPr lang="en-US" sz="3200" dirty="0"/>
              <a:t>And Jesus Christ preached – don’t be anxious . . . don’t be consumed by worry . . . look at the birds of the air – if your heavenly Father can take care of them – will He not take care of you? </a:t>
            </a:r>
            <a:r>
              <a:rPr lang="en-US" sz="3200" b="1" dirty="0"/>
              <a:t>(Matthew 6:25)</a:t>
            </a:r>
          </a:p>
          <a:p>
            <a:endParaRPr lang="en-US" sz="3200" b="1" dirty="0"/>
          </a:p>
          <a:p>
            <a:r>
              <a:rPr lang="en-US" sz="3200" dirty="0"/>
              <a:t>In other words, if God has the power to create your life, He has the power to take care of your life. Yes, times have changed, but people haven’t. We might have refrigeration now and benefit packages and pharmacies on every other corner . . . but the ability to worry about a thousand things hasn’t changed. </a:t>
            </a:r>
          </a:p>
        </p:txBody>
      </p:sp>
      <p:sp>
        <p:nvSpPr>
          <p:cNvPr id="4" name="Date Placeholder 3">
            <a:extLst>
              <a:ext uri="{FF2B5EF4-FFF2-40B4-BE49-F238E27FC236}">
                <a16:creationId xmlns:a16="http://schemas.microsoft.com/office/drawing/2014/main" id="{AF90DDF7-23EA-9E9F-2453-5A57D4F03496}"/>
              </a:ext>
            </a:extLst>
          </p:cNvPr>
          <p:cNvSpPr>
            <a:spLocks noGrp="1"/>
          </p:cNvSpPr>
          <p:nvPr>
            <p:ph type="dt" sz="half" idx="10"/>
          </p:nvPr>
        </p:nvSpPr>
        <p:spPr/>
        <p:txBody>
          <a:bodyPr/>
          <a:lstStyle/>
          <a:p>
            <a:r>
              <a:rPr lang="en-US"/>
              <a:t>3rd Sunday</a:t>
            </a:r>
            <a:endParaRPr lang="en-US" dirty="0"/>
          </a:p>
        </p:txBody>
      </p:sp>
      <p:sp>
        <p:nvSpPr>
          <p:cNvPr id="5" name="Footer Placeholder 4">
            <a:extLst>
              <a:ext uri="{FF2B5EF4-FFF2-40B4-BE49-F238E27FC236}">
                <a16:creationId xmlns:a16="http://schemas.microsoft.com/office/drawing/2014/main" id="{68A2AE49-80F5-C14A-795E-4F97903942ED}"/>
              </a:ext>
            </a:extLst>
          </p:cNvPr>
          <p:cNvSpPr>
            <a:spLocks noGrp="1"/>
          </p:cNvSpPr>
          <p:nvPr>
            <p:ph type="ftr" sz="quarter" idx="11"/>
          </p:nvPr>
        </p:nvSpPr>
        <p:spPr/>
        <p:txBody>
          <a:bodyPr/>
          <a:lstStyle/>
          <a:p>
            <a:pPr algn="ctr"/>
            <a:r>
              <a:rPr lang="en-US"/>
              <a:t>February 16, 2025</a:t>
            </a:r>
            <a:endParaRPr lang="en-US" dirty="0"/>
          </a:p>
        </p:txBody>
      </p:sp>
      <p:sp>
        <p:nvSpPr>
          <p:cNvPr id="6" name="Slide Number Placeholder 5">
            <a:extLst>
              <a:ext uri="{FF2B5EF4-FFF2-40B4-BE49-F238E27FC236}">
                <a16:creationId xmlns:a16="http://schemas.microsoft.com/office/drawing/2014/main" id="{3B413B97-4752-0894-D02B-32B44789D4C2}"/>
              </a:ext>
            </a:extLst>
          </p:cNvPr>
          <p:cNvSpPr>
            <a:spLocks noGrp="1"/>
          </p:cNvSpPr>
          <p:nvPr>
            <p:ph type="sldNum" sz="quarter" idx="12"/>
          </p:nvPr>
        </p:nvSpPr>
        <p:spPr/>
        <p:txBody>
          <a:bodyPr/>
          <a:lstStyle/>
          <a:p>
            <a:fld id="{FAEF9944-A4F6-4C59-AEBD-678D6480B8EA}" type="slidenum">
              <a:rPr lang="en-US" smtClean="0"/>
              <a:pPr/>
              <a:t>2</a:t>
            </a:fld>
            <a:endParaRPr lang="en-US" dirty="0"/>
          </a:p>
        </p:txBody>
      </p:sp>
    </p:spTree>
    <p:extLst>
      <p:ext uri="{BB962C8B-B14F-4D97-AF65-F5344CB8AC3E}">
        <p14:creationId xmlns:p14="http://schemas.microsoft.com/office/powerpoint/2010/main" val="428270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CB818-CBB7-1382-4E77-8E85AEBB4BA5}"/>
              </a:ext>
            </a:extLst>
          </p:cNvPr>
          <p:cNvSpPr>
            <a:spLocks noGrp="1"/>
          </p:cNvSpPr>
          <p:nvPr>
            <p:ph type="dt" sz="half" idx="10"/>
          </p:nvPr>
        </p:nvSpPr>
        <p:spPr/>
        <p:txBody>
          <a:bodyPr/>
          <a:lstStyle/>
          <a:p>
            <a:r>
              <a:rPr lang="en-US"/>
              <a:t>3rd Sunday</a:t>
            </a:r>
            <a:endParaRPr lang="en-US" dirty="0"/>
          </a:p>
        </p:txBody>
      </p:sp>
      <p:sp>
        <p:nvSpPr>
          <p:cNvPr id="3" name="Footer Placeholder 2">
            <a:extLst>
              <a:ext uri="{FF2B5EF4-FFF2-40B4-BE49-F238E27FC236}">
                <a16:creationId xmlns:a16="http://schemas.microsoft.com/office/drawing/2014/main" id="{55FED401-67F7-4D98-105E-D70998028AA8}"/>
              </a:ext>
            </a:extLst>
          </p:cNvPr>
          <p:cNvSpPr>
            <a:spLocks noGrp="1"/>
          </p:cNvSpPr>
          <p:nvPr>
            <p:ph type="ftr" sz="quarter" idx="11"/>
          </p:nvPr>
        </p:nvSpPr>
        <p:spPr/>
        <p:txBody>
          <a:bodyPr/>
          <a:lstStyle/>
          <a:p>
            <a:pPr algn="ctr"/>
            <a:r>
              <a:rPr lang="en-US"/>
              <a:t>February 16, 2025</a:t>
            </a:r>
            <a:endParaRPr lang="en-US" dirty="0"/>
          </a:p>
        </p:txBody>
      </p:sp>
      <p:sp>
        <p:nvSpPr>
          <p:cNvPr id="4" name="Slide Number Placeholder 3">
            <a:extLst>
              <a:ext uri="{FF2B5EF4-FFF2-40B4-BE49-F238E27FC236}">
                <a16:creationId xmlns:a16="http://schemas.microsoft.com/office/drawing/2014/main" id="{A58F1540-2277-3CDF-F900-32139593E3A3}"/>
              </a:ext>
            </a:extLst>
          </p:cNvPr>
          <p:cNvSpPr>
            <a:spLocks noGrp="1"/>
          </p:cNvSpPr>
          <p:nvPr>
            <p:ph type="sldNum" sz="quarter" idx="12"/>
          </p:nvPr>
        </p:nvSpPr>
        <p:spPr/>
        <p:txBody>
          <a:bodyPr/>
          <a:lstStyle/>
          <a:p>
            <a:fld id="{FAEF9944-A4F6-4C59-AEBD-678D6480B8EA}" type="slidenum">
              <a:rPr lang="en-US" smtClean="0"/>
              <a:pPr/>
              <a:t>3</a:t>
            </a:fld>
            <a:endParaRPr lang="en-US" dirty="0"/>
          </a:p>
        </p:txBody>
      </p:sp>
      <p:sp>
        <p:nvSpPr>
          <p:cNvPr id="6" name="TextBox 5">
            <a:extLst>
              <a:ext uri="{FF2B5EF4-FFF2-40B4-BE49-F238E27FC236}">
                <a16:creationId xmlns:a16="http://schemas.microsoft.com/office/drawing/2014/main" id="{90A39451-FFBD-EDEC-48B0-17FCADC0A9B0}"/>
              </a:ext>
            </a:extLst>
          </p:cNvPr>
          <p:cNvSpPr txBox="1"/>
          <p:nvPr/>
        </p:nvSpPr>
        <p:spPr>
          <a:xfrm>
            <a:off x="54187" y="67733"/>
            <a:ext cx="12042986" cy="6001643"/>
          </a:xfrm>
          <a:prstGeom prst="rect">
            <a:avLst/>
          </a:prstGeom>
          <a:noFill/>
        </p:spPr>
        <p:txBody>
          <a:bodyPr wrap="square">
            <a:spAutoFit/>
          </a:bodyPr>
          <a:lstStyle/>
          <a:p>
            <a:r>
              <a:rPr lang="en-US" sz="3200" dirty="0"/>
              <a:t>Chapter </a:t>
            </a:r>
            <a:r>
              <a:rPr lang="en-US" sz="3200" b="1" dirty="0"/>
              <a:t>4: 4</a:t>
            </a:r>
            <a:r>
              <a:rPr lang="en-US" sz="3200" dirty="0"/>
              <a:t>, Paul writes, “Rejoice in the Lord always; again I will say, rejoice. </a:t>
            </a:r>
            <a:r>
              <a:rPr lang="en-US" sz="3200" b="1" dirty="0"/>
              <a:t>5</a:t>
            </a:r>
            <a:r>
              <a:rPr lang="en-US" sz="3200" dirty="0"/>
              <a:t>. Let your gentle spirit be known to all men. The Lord is near. </a:t>
            </a:r>
          </a:p>
          <a:p>
            <a:r>
              <a:rPr lang="en-US" sz="3200" dirty="0"/>
              <a:t>Make it your resolution to be joyful . . . make it your reputation to be a gentleman or a lady . . . and don’t forget – the Lord is near. And then a command </a:t>
            </a:r>
            <a:r>
              <a:rPr lang="en-US" sz="3200" b="1" dirty="0"/>
              <a:t>– verse 6. Be anxious for nothing. Be anxious for nothing! </a:t>
            </a:r>
            <a:r>
              <a:rPr lang="en-US" sz="3200" dirty="0"/>
              <a:t>This isn’t an option for Christians who are more mellow than others – for believers who are not so tightly wound or excitable or emotional. This is a command for every believer – and the first thing contained in this command is something Paul tells all of us to stop. Stop worrying. </a:t>
            </a:r>
          </a:p>
        </p:txBody>
      </p:sp>
    </p:spTree>
    <p:extLst>
      <p:ext uri="{BB962C8B-B14F-4D97-AF65-F5344CB8AC3E}">
        <p14:creationId xmlns:p14="http://schemas.microsoft.com/office/powerpoint/2010/main" val="1372197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04920-CF35-70A9-4176-60C07FC7048B}"/>
              </a:ext>
            </a:extLst>
          </p:cNvPr>
          <p:cNvSpPr>
            <a:spLocks noGrp="1"/>
          </p:cNvSpPr>
          <p:nvPr>
            <p:ph type="dt" sz="half" idx="2"/>
          </p:nvPr>
        </p:nvSpPr>
        <p:spPr/>
        <p:txBody>
          <a:bodyPr/>
          <a:lstStyle/>
          <a:p>
            <a:r>
              <a:rPr lang="en-US"/>
              <a:t>3rd Sunday</a:t>
            </a:r>
            <a:endParaRPr lang="en-US" dirty="0"/>
          </a:p>
        </p:txBody>
      </p:sp>
      <p:sp>
        <p:nvSpPr>
          <p:cNvPr id="3" name="Footer Placeholder 2">
            <a:extLst>
              <a:ext uri="{FF2B5EF4-FFF2-40B4-BE49-F238E27FC236}">
                <a16:creationId xmlns:a16="http://schemas.microsoft.com/office/drawing/2014/main" id="{5B1AF0B2-19BF-1539-ED2D-02B819F98549}"/>
              </a:ext>
            </a:extLst>
          </p:cNvPr>
          <p:cNvSpPr>
            <a:spLocks noGrp="1"/>
          </p:cNvSpPr>
          <p:nvPr>
            <p:ph type="ftr" sz="quarter" idx="3"/>
          </p:nvPr>
        </p:nvSpPr>
        <p:spPr/>
        <p:txBody>
          <a:bodyPr/>
          <a:lstStyle/>
          <a:p>
            <a:pPr algn="ctr"/>
            <a:r>
              <a:rPr lang="en-US"/>
              <a:t>February 16, 2025</a:t>
            </a:r>
            <a:endParaRPr lang="en-US" dirty="0"/>
          </a:p>
        </p:txBody>
      </p:sp>
      <p:sp>
        <p:nvSpPr>
          <p:cNvPr id="4" name="Slide Number Placeholder 3">
            <a:extLst>
              <a:ext uri="{FF2B5EF4-FFF2-40B4-BE49-F238E27FC236}">
                <a16:creationId xmlns:a16="http://schemas.microsoft.com/office/drawing/2014/main" id="{2F607800-5542-00A4-40C5-B6E1A6BEA266}"/>
              </a:ext>
            </a:extLst>
          </p:cNvPr>
          <p:cNvSpPr>
            <a:spLocks noGrp="1"/>
          </p:cNvSpPr>
          <p:nvPr>
            <p:ph type="sldNum" sz="quarter" idx="4"/>
          </p:nvPr>
        </p:nvSpPr>
        <p:spPr/>
        <p:txBody>
          <a:bodyPr/>
          <a:lstStyle/>
          <a:p>
            <a:fld id="{FAEF9944-A4F6-4C59-AEBD-678D6480B8EA}" type="slidenum">
              <a:rPr lang="en-US" smtClean="0"/>
              <a:pPr/>
              <a:t>4</a:t>
            </a:fld>
            <a:endParaRPr lang="en-US" dirty="0"/>
          </a:p>
        </p:txBody>
      </p:sp>
      <p:sp>
        <p:nvSpPr>
          <p:cNvPr id="6" name="TextBox 5">
            <a:extLst>
              <a:ext uri="{FF2B5EF4-FFF2-40B4-BE49-F238E27FC236}">
                <a16:creationId xmlns:a16="http://schemas.microsoft.com/office/drawing/2014/main" id="{7BA22843-1F71-8AA9-8082-7869F9D98DE0}"/>
              </a:ext>
            </a:extLst>
          </p:cNvPr>
          <p:cNvSpPr txBox="1"/>
          <p:nvPr/>
        </p:nvSpPr>
        <p:spPr>
          <a:xfrm>
            <a:off x="54187" y="81280"/>
            <a:ext cx="12049760" cy="5509200"/>
          </a:xfrm>
          <a:prstGeom prst="rect">
            <a:avLst/>
          </a:prstGeom>
          <a:noFill/>
        </p:spPr>
        <p:txBody>
          <a:bodyPr wrap="square">
            <a:spAutoFit/>
          </a:bodyPr>
          <a:lstStyle/>
          <a:p>
            <a:r>
              <a:rPr lang="en-US" sz="3200" dirty="0"/>
              <a:t>Paul, perhaps more than anyone, knew that it doesn’t do you any good. Worry strangles your faith; it chokes off your praise; it throttles back your courage. It never builds you up – it only tears you down. And it doesn’t help you get ready for anything in life. If whatever you’re worried about happens, worry doesn’t prepare you for it; and if it doesn’t happen, worry robs you of the joy that it never happened. Worry is perhaps the greatest thief of the Christians joy – but to tell ourselves to quit worrying will never catch the thief. And that’s because worry is actually an inside job.</a:t>
            </a:r>
          </a:p>
        </p:txBody>
      </p:sp>
    </p:spTree>
    <p:extLst>
      <p:ext uri="{BB962C8B-B14F-4D97-AF65-F5344CB8AC3E}">
        <p14:creationId xmlns:p14="http://schemas.microsoft.com/office/powerpoint/2010/main" val="405872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98D67D-8D16-9984-8B56-FF0FF1505320}"/>
              </a:ext>
            </a:extLst>
          </p:cNvPr>
          <p:cNvSpPr>
            <a:spLocks noGrp="1"/>
          </p:cNvSpPr>
          <p:nvPr>
            <p:ph type="dt" sz="half" idx="10"/>
          </p:nvPr>
        </p:nvSpPr>
        <p:spPr/>
        <p:txBody>
          <a:bodyPr/>
          <a:lstStyle/>
          <a:p>
            <a:r>
              <a:rPr lang="en-US"/>
              <a:t>3rd Sunday</a:t>
            </a:r>
            <a:endParaRPr lang="en-US" dirty="0"/>
          </a:p>
        </p:txBody>
      </p:sp>
      <p:sp>
        <p:nvSpPr>
          <p:cNvPr id="3" name="Footer Placeholder 2">
            <a:extLst>
              <a:ext uri="{FF2B5EF4-FFF2-40B4-BE49-F238E27FC236}">
                <a16:creationId xmlns:a16="http://schemas.microsoft.com/office/drawing/2014/main" id="{59CE52B9-0E0A-83E3-D740-69586142BED4}"/>
              </a:ext>
            </a:extLst>
          </p:cNvPr>
          <p:cNvSpPr>
            <a:spLocks noGrp="1"/>
          </p:cNvSpPr>
          <p:nvPr>
            <p:ph type="ftr" sz="quarter" idx="11"/>
          </p:nvPr>
        </p:nvSpPr>
        <p:spPr/>
        <p:txBody>
          <a:bodyPr/>
          <a:lstStyle/>
          <a:p>
            <a:pPr algn="ctr"/>
            <a:r>
              <a:rPr lang="en-US"/>
              <a:t>February 16, 2025</a:t>
            </a:r>
            <a:endParaRPr lang="en-US" dirty="0"/>
          </a:p>
        </p:txBody>
      </p:sp>
      <p:sp>
        <p:nvSpPr>
          <p:cNvPr id="4" name="Slide Number Placeholder 3">
            <a:extLst>
              <a:ext uri="{FF2B5EF4-FFF2-40B4-BE49-F238E27FC236}">
                <a16:creationId xmlns:a16="http://schemas.microsoft.com/office/drawing/2014/main" id="{DB23656E-D076-A521-CA85-79941F91A61A}"/>
              </a:ext>
            </a:extLst>
          </p:cNvPr>
          <p:cNvSpPr>
            <a:spLocks noGrp="1"/>
          </p:cNvSpPr>
          <p:nvPr>
            <p:ph type="sldNum" sz="quarter" idx="12"/>
          </p:nvPr>
        </p:nvSpPr>
        <p:spPr/>
        <p:txBody>
          <a:bodyPr/>
          <a:lstStyle/>
          <a:p>
            <a:fld id="{FAEF9944-A4F6-4C59-AEBD-678D6480B8EA}" type="slidenum">
              <a:rPr lang="en-US" smtClean="0"/>
              <a:pPr/>
              <a:t>5</a:t>
            </a:fld>
            <a:endParaRPr lang="en-US" dirty="0"/>
          </a:p>
        </p:txBody>
      </p:sp>
      <p:sp>
        <p:nvSpPr>
          <p:cNvPr id="6" name="TextBox 5">
            <a:extLst>
              <a:ext uri="{FF2B5EF4-FFF2-40B4-BE49-F238E27FC236}">
                <a16:creationId xmlns:a16="http://schemas.microsoft.com/office/drawing/2014/main" id="{AAE12F37-C370-729B-B067-4E7009A3E466}"/>
              </a:ext>
            </a:extLst>
          </p:cNvPr>
          <p:cNvSpPr txBox="1"/>
          <p:nvPr/>
        </p:nvSpPr>
        <p:spPr>
          <a:xfrm>
            <a:off x="47413" y="67734"/>
            <a:ext cx="12063307" cy="6001643"/>
          </a:xfrm>
          <a:prstGeom prst="rect">
            <a:avLst/>
          </a:prstGeom>
          <a:noFill/>
        </p:spPr>
        <p:txBody>
          <a:bodyPr wrap="square">
            <a:spAutoFit/>
          </a:bodyPr>
          <a:lstStyle/>
          <a:p>
            <a:r>
              <a:rPr lang="en-US" sz="3200" dirty="0"/>
              <a:t>Notice the next phrase </a:t>
            </a:r>
            <a:r>
              <a:rPr lang="en-US" sz="3200" b="1" dirty="0"/>
              <a:t>– be anxious for nothing – now notice, but in everything by prayer and supplication, with thanksgiving, let your requests be made known to God.</a:t>
            </a:r>
            <a:r>
              <a:rPr lang="en-US" sz="3200" dirty="0"/>
              <a:t> Paul begins with this comprehensive negative – don’t worry about anything; and now this comprehensive positive – pray about everything. He doesn’t just tell us something to stop – he tells us something to start. And you have to do both. If you want to kill anxiety, you don’t just stop something, you have to start something. In fact, you have to do both of them or it will </a:t>
            </a:r>
            <a:r>
              <a:rPr lang="en-US" sz="3200"/>
              <a:t>never work! </a:t>
            </a:r>
            <a:r>
              <a:rPr lang="en-US" sz="3200" b="1" dirty="0"/>
              <a:t>So this is what you stop – the habit of worrying. And this is what you start – the practice of praying.</a:t>
            </a:r>
          </a:p>
        </p:txBody>
      </p:sp>
    </p:spTree>
    <p:extLst>
      <p:ext uri="{BB962C8B-B14F-4D97-AF65-F5344CB8AC3E}">
        <p14:creationId xmlns:p14="http://schemas.microsoft.com/office/powerpoint/2010/main" val="1990512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9347F-728C-A503-9205-35626A430E76}"/>
              </a:ext>
            </a:extLst>
          </p:cNvPr>
          <p:cNvSpPr>
            <a:spLocks noGrp="1"/>
          </p:cNvSpPr>
          <p:nvPr>
            <p:ph type="dt" sz="half" idx="10"/>
          </p:nvPr>
        </p:nvSpPr>
        <p:spPr/>
        <p:txBody>
          <a:bodyPr/>
          <a:lstStyle/>
          <a:p>
            <a:r>
              <a:rPr lang="en-US"/>
              <a:t>3rd Sunday</a:t>
            </a:r>
            <a:endParaRPr lang="en-US" dirty="0"/>
          </a:p>
        </p:txBody>
      </p:sp>
      <p:sp>
        <p:nvSpPr>
          <p:cNvPr id="3" name="Footer Placeholder 2">
            <a:extLst>
              <a:ext uri="{FF2B5EF4-FFF2-40B4-BE49-F238E27FC236}">
                <a16:creationId xmlns:a16="http://schemas.microsoft.com/office/drawing/2014/main" id="{1B102D6E-39F5-FBD0-A70C-42956C5397E5}"/>
              </a:ext>
            </a:extLst>
          </p:cNvPr>
          <p:cNvSpPr>
            <a:spLocks noGrp="1"/>
          </p:cNvSpPr>
          <p:nvPr>
            <p:ph type="ftr" sz="quarter" idx="11"/>
          </p:nvPr>
        </p:nvSpPr>
        <p:spPr/>
        <p:txBody>
          <a:bodyPr/>
          <a:lstStyle/>
          <a:p>
            <a:pPr algn="ctr"/>
            <a:r>
              <a:rPr lang="en-US"/>
              <a:t>February 16, 2025</a:t>
            </a:r>
            <a:endParaRPr lang="en-US" dirty="0"/>
          </a:p>
        </p:txBody>
      </p:sp>
      <p:sp>
        <p:nvSpPr>
          <p:cNvPr id="4" name="Slide Number Placeholder 3">
            <a:extLst>
              <a:ext uri="{FF2B5EF4-FFF2-40B4-BE49-F238E27FC236}">
                <a16:creationId xmlns:a16="http://schemas.microsoft.com/office/drawing/2014/main" id="{AD46FBE0-4212-A117-6DE8-0DA6752FC947}"/>
              </a:ext>
            </a:extLst>
          </p:cNvPr>
          <p:cNvSpPr>
            <a:spLocks noGrp="1"/>
          </p:cNvSpPr>
          <p:nvPr>
            <p:ph type="sldNum" sz="quarter" idx="12"/>
          </p:nvPr>
        </p:nvSpPr>
        <p:spPr/>
        <p:txBody>
          <a:bodyPr/>
          <a:lstStyle/>
          <a:p>
            <a:fld id="{FAEF9944-A4F6-4C59-AEBD-678D6480B8EA}" type="slidenum">
              <a:rPr lang="en-US" smtClean="0"/>
              <a:pPr/>
              <a:t>6</a:t>
            </a:fld>
            <a:endParaRPr lang="en-US" dirty="0"/>
          </a:p>
        </p:txBody>
      </p:sp>
      <p:sp>
        <p:nvSpPr>
          <p:cNvPr id="6" name="TextBox 5">
            <a:extLst>
              <a:ext uri="{FF2B5EF4-FFF2-40B4-BE49-F238E27FC236}">
                <a16:creationId xmlns:a16="http://schemas.microsoft.com/office/drawing/2014/main" id="{6BF0B8BA-BBD9-402F-96BE-476B6DE85C2F}"/>
              </a:ext>
            </a:extLst>
          </p:cNvPr>
          <p:cNvSpPr txBox="1"/>
          <p:nvPr/>
        </p:nvSpPr>
        <p:spPr>
          <a:xfrm>
            <a:off x="60960" y="47413"/>
            <a:ext cx="11981504" cy="6001643"/>
          </a:xfrm>
          <a:prstGeom prst="rect">
            <a:avLst/>
          </a:prstGeom>
          <a:noFill/>
        </p:spPr>
        <p:txBody>
          <a:bodyPr wrap="square">
            <a:spAutoFit/>
          </a:bodyPr>
          <a:lstStyle/>
          <a:p>
            <a:pPr marL="285750" indent="-285750">
              <a:buFont typeface="Arial" panose="020B0604020202020204" pitchFamily="34" charset="0"/>
              <a:buChar char="•"/>
            </a:pPr>
            <a:r>
              <a:rPr lang="en-US" sz="3200" b="1" dirty="0"/>
              <a:t>The first word is prayer: </a:t>
            </a:r>
          </a:p>
          <a:p>
            <a:r>
              <a:rPr lang="en-US" sz="3200" dirty="0"/>
              <a:t>This word is the general term for talking with God. It can happen anywhere at any time. But keep in mind that prayer is exclusively for Christians. All other prayers are exercises of piety with words that float no higher than the ceiling. Jesus Christ said in </a:t>
            </a:r>
            <a:r>
              <a:rPr lang="en-US" sz="3200" b="1" dirty="0"/>
              <a:t>John 14:4, I am the way, the truth and the life – no man comes to the Father except through Me</a:t>
            </a:r>
            <a:r>
              <a:rPr lang="en-US" sz="3200" dirty="0"/>
              <a:t>. That not only applies to living with God the Father, but talking to God the Father. </a:t>
            </a:r>
            <a:r>
              <a:rPr lang="en-US" sz="3200" b="1" dirty="0"/>
              <a:t>Jesus is the only Mediator between the living Triune God and mankind (1 Timothy 2:5); Christ is the mediator of the new covenant (Hebrews 9:15). </a:t>
            </a:r>
          </a:p>
        </p:txBody>
      </p:sp>
    </p:spTree>
    <p:extLst>
      <p:ext uri="{BB962C8B-B14F-4D97-AF65-F5344CB8AC3E}">
        <p14:creationId xmlns:p14="http://schemas.microsoft.com/office/powerpoint/2010/main" val="171269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DE053-8E55-C497-5DD3-EF71F4FC6482}"/>
              </a:ext>
            </a:extLst>
          </p:cNvPr>
          <p:cNvSpPr>
            <a:spLocks noGrp="1"/>
          </p:cNvSpPr>
          <p:nvPr>
            <p:ph type="dt" sz="half" idx="10"/>
          </p:nvPr>
        </p:nvSpPr>
        <p:spPr/>
        <p:txBody>
          <a:bodyPr/>
          <a:lstStyle/>
          <a:p>
            <a:r>
              <a:rPr lang="en-US"/>
              <a:t>3rd Sunday</a:t>
            </a:r>
            <a:endParaRPr lang="en-US" dirty="0"/>
          </a:p>
        </p:txBody>
      </p:sp>
      <p:sp>
        <p:nvSpPr>
          <p:cNvPr id="3" name="Footer Placeholder 2">
            <a:extLst>
              <a:ext uri="{FF2B5EF4-FFF2-40B4-BE49-F238E27FC236}">
                <a16:creationId xmlns:a16="http://schemas.microsoft.com/office/drawing/2014/main" id="{EAAB6C4D-9F91-180A-56CA-F860F0A6914C}"/>
              </a:ext>
            </a:extLst>
          </p:cNvPr>
          <p:cNvSpPr>
            <a:spLocks noGrp="1"/>
          </p:cNvSpPr>
          <p:nvPr>
            <p:ph type="ftr" sz="quarter" idx="11"/>
          </p:nvPr>
        </p:nvSpPr>
        <p:spPr/>
        <p:txBody>
          <a:bodyPr/>
          <a:lstStyle/>
          <a:p>
            <a:pPr algn="ctr"/>
            <a:r>
              <a:rPr lang="en-US"/>
              <a:t>February 16, 2025</a:t>
            </a:r>
            <a:endParaRPr lang="en-US" dirty="0"/>
          </a:p>
        </p:txBody>
      </p:sp>
      <p:sp>
        <p:nvSpPr>
          <p:cNvPr id="4" name="Slide Number Placeholder 3">
            <a:extLst>
              <a:ext uri="{FF2B5EF4-FFF2-40B4-BE49-F238E27FC236}">
                <a16:creationId xmlns:a16="http://schemas.microsoft.com/office/drawing/2014/main" id="{99BB6076-7F19-CC22-C86D-91EA17E8D41C}"/>
              </a:ext>
            </a:extLst>
          </p:cNvPr>
          <p:cNvSpPr>
            <a:spLocks noGrp="1"/>
          </p:cNvSpPr>
          <p:nvPr>
            <p:ph type="sldNum" sz="quarter" idx="12"/>
          </p:nvPr>
        </p:nvSpPr>
        <p:spPr/>
        <p:txBody>
          <a:bodyPr/>
          <a:lstStyle/>
          <a:p>
            <a:fld id="{FAEF9944-A4F6-4C59-AEBD-678D6480B8EA}" type="slidenum">
              <a:rPr lang="en-US" smtClean="0"/>
              <a:pPr/>
              <a:t>7</a:t>
            </a:fld>
            <a:endParaRPr lang="en-US" dirty="0"/>
          </a:p>
        </p:txBody>
      </p:sp>
      <p:sp>
        <p:nvSpPr>
          <p:cNvPr id="6" name="TextBox 5">
            <a:extLst>
              <a:ext uri="{FF2B5EF4-FFF2-40B4-BE49-F238E27FC236}">
                <a16:creationId xmlns:a16="http://schemas.microsoft.com/office/drawing/2014/main" id="{4C21B773-B87B-AF8A-2CDE-043B0BAAFFEE}"/>
              </a:ext>
            </a:extLst>
          </p:cNvPr>
          <p:cNvSpPr txBox="1"/>
          <p:nvPr/>
        </p:nvSpPr>
        <p:spPr>
          <a:xfrm>
            <a:off x="54187" y="54187"/>
            <a:ext cx="12137813" cy="6001643"/>
          </a:xfrm>
          <a:prstGeom prst="rect">
            <a:avLst/>
          </a:prstGeom>
          <a:noFill/>
        </p:spPr>
        <p:txBody>
          <a:bodyPr wrap="square">
            <a:spAutoFit/>
          </a:bodyPr>
          <a:lstStyle/>
          <a:p>
            <a:pPr marL="285750" indent="-285750">
              <a:buFont typeface="Arial" panose="020B0604020202020204" pitchFamily="34" charset="0"/>
              <a:buChar char="•"/>
            </a:pPr>
            <a:r>
              <a:rPr lang="en-US" sz="3200" b="1" dirty="0"/>
              <a:t>The second word Paul uses is supplication</a:t>
            </a:r>
            <a:r>
              <a:rPr lang="en-US" sz="3200" dirty="0"/>
              <a:t>: </a:t>
            </a:r>
          </a:p>
          <a:p>
            <a:r>
              <a:rPr lang="en-US" sz="3200" dirty="0"/>
              <a:t>Your translation might read </a:t>
            </a:r>
            <a:r>
              <a:rPr lang="en-US" sz="3200" b="1" dirty="0"/>
              <a:t>petition</a:t>
            </a:r>
            <a:r>
              <a:rPr lang="en-US" sz="3200" dirty="0"/>
              <a:t>. The word refers to praying with urgency about whatever issue it is that concerns you. Paul used the word in this letter already because he and the Philippian believers were going through the same struggle of suffering for their faith.</a:t>
            </a:r>
          </a:p>
          <a:p>
            <a:pPr marL="285750" indent="-285750">
              <a:buFont typeface="Arial" panose="020B0604020202020204" pitchFamily="34" charset="0"/>
              <a:buChar char="•"/>
            </a:pPr>
            <a:r>
              <a:rPr lang="en-US" sz="3200" b="1" dirty="0"/>
              <a:t>The third word Paul uses is request: </a:t>
            </a:r>
          </a:p>
          <a:p>
            <a:r>
              <a:rPr lang="en-US" sz="3200" dirty="0"/>
              <a:t>This word refers to simply bringing to the Lord any specific need you might have. And notice that your make your requests to God. He wants full disclosure from you. And in the giving of requests to Him you acknowledge openly your dependence entirely upon Him. </a:t>
            </a:r>
          </a:p>
        </p:txBody>
      </p:sp>
    </p:spTree>
    <p:extLst>
      <p:ext uri="{BB962C8B-B14F-4D97-AF65-F5344CB8AC3E}">
        <p14:creationId xmlns:p14="http://schemas.microsoft.com/office/powerpoint/2010/main" val="4150311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B6C1A7-00AD-BA5D-0A2B-AD3332227FD7}"/>
              </a:ext>
            </a:extLst>
          </p:cNvPr>
          <p:cNvSpPr>
            <a:spLocks noGrp="1"/>
          </p:cNvSpPr>
          <p:nvPr>
            <p:ph type="dt" sz="half" idx="10"/>
          </p:nvPr>
        </p:nvSpPr>
        <p:spPr/>
        <p:txBody>
          <a:bodyPr/>
          <a:lstStyle/>
          <a:p>
            <a:r>
              <a:rPr lang="en-US"/>
              <a:t>3rd Sunday</a:t>
            </a:r>
            <a:endParaRPr lang="en-US" dirty="0"/>
          </a:p>
        </p:txBody>
      </p:sp>
      <p:sp>
        <p:nvSpPr>
          <p:cNvPr id="3" name="Footer Placeholder 2">
            <a:extLst>
              <a:ext uri="{FF2B5EF4-FFF2-40B4-BE49-F238E27FC236}">
                <a16:creationId xmlns:a16="http://schemas.microsoft.com/office/drawing/2014/main" id="{75B7083A-3847-428E-7543-F8C24862361D}"/>
              </a:ext>
            </a:extLst>
          </p:cNvPr>
          <p:cNvSpPr>
            <a:spLocks noGrp="1"/>
          </p:cNvSpPr>
          <p:nvPr>
            <p:ph type="ftr" sz="quarter" idx="11"/>
          </p:nvPr>
        </p:nvSpPr>
        <p:spPr/>
        <p:txBody>
          <a:bodyPr/>
          <a:lstStyle/>
          <a:p>
            <a:pPr algn="ctr"/>
            <a:r>
              <a:rPr lang="en-US"/>
              <a:t>February 16, 2025</a:t>
            </a:r>
            <a:endParaRPr lang="en-US" dirty="0"/>
          </a:p>
        </p:txBody>
      </p:sp>
      <p:sp>
        <p:nvSpPr>
          <p:cNvPr id="4" name="Slide Number Placeholder 3">
            <a:extLst>
              <a:ext uri="{FF2B5EF4-FFF2-40B4-BE49-F238E27FC236}">
                <a16:creationId xmlns:a16="http://schemas.microsoft.com/office/drawing/2014/main" id="{0E936167-006E-A158-5C64-3A744AC0507E}"/>
              </a:ext>
            </a:extLst>
          </p:cNvPr>
          <p:cNvSpPr>
            <a:spLocks noGrp="1"/>
          </p:cNvSpPr>
          <p:nvPr>
            <p:ph type="sldNum" sz="quarter" idx="12"/>
          </p:nvPr>
        </p:nvSpPr>
        <p:spPr/>
        <p:txBody>
          <a:bodyPr/>
          <a:lstStyle/>
          <a:p>
            <a:fld id="{FAEF9944-A4F6-4C59-AEBD-678D6480B8EA}" type="slidenum">
              <a:rPr lang="en-US" smtClean="0"/>
              <a:pPr/>
              <a:t>8</a:t>
            </a:fld>
            <a:endParaRPr lang="en-US" dirty="0"/>
          </a:p>
        </p:txBody>
      </p:sp>
      <p:sp>
        <p:nvSpPr>
          <p:cNvPr id="6" name="TextBox 5">
            <a:extLst>
              <a:ext uri="{FF2B5EF4-FFF2-40B4-BE49-F238E27FC236}">
                <a16:creationId xmlns:a16="http://schemas.microsoft.com/office/drawing/2014/main" id="{418DA06C-B522-590F-EBA3-E02902F98196}"/>
              </a:ext>
            </a:extLst>
          </p:cNvPr>
          <p:cNvSpPr txBox="1"/>
          <p:nvPr/>
        </p:nvSpPr>
        <p:spPr>
          <a:xfrm>
            <a:off x="121920" y="54188"/>
            <a:ext cx="11920544" cy="6001643"/>
          </a:xfrm>
          <a:prstGeom prst="rect">
            <a:avLst/>
          </a:prstGeom>
          <a:noFill/>
        </p:spPr>
        <p:txBody>
          <a:bodyPr wrap="square">
            <a:spAutoFit/>
          </a:bodyPr>
          <a:lstStyle/>
          <a:p>
            <a:r>
              <a:rPr lang="en-US" sz="3200" dirty="0"/>
              <a:t>Paul writes – </a:t>
            </a:r>
            <a:r>
              <a:rPr lang="en-US" sz="3200" b="1" dirty="0"/>
              <a:t>let your requests be made known to God </a:t>
            </a:r>
            <a:r>
              <a:rPr lang="en-US" sz="3200" dirty="0"/>
              <a:t>– the preposition “to” – “to God” – pictures prayer as orienting you toward God. In other words, prayer refocuses the lens of life. We get so focused on things down here – prayer orients us back toward God; we get troubled or enamored or worried about stuff down here – prayer gets us reoriented to God up there. We get muddled on earth – prayer constantly reorients us to Heaven. Paul uses three words about prayer and then he makes one very important condition to overcoming worry – make all your prayers and supplications and requests with this attitude of thanksgiving! </a:t>
            </a:r>
          </a:p>
        </p:txBody>
      </p:sp>
    </p:spTree>
    <p:extLst>
      <p:ext uri="{BB962C8B-B14F-4D97-AF65-F5344CB8AC3E}">
        <p14:creationId xmlns:p14="http://schemas.microsoft.com/office/powerpoint/2010/main" val="837076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C70B0-4507-E35A-D681-71A52B556ECD}"/>
              </a:ext>
            </a:extLst>
          </p:cNvPr>
          <p:cNvSpPr>
            <a:spLocks noGrp="1"/>
          </p:cNvSpPr>
          <p:nvPr>
            <p:ph type="dt" sz="half" idx="10"/>
          </p:nvPr>
        </p:nvSpPr>
        <p:spPr/>
        <p:txBody>
          <a:bodyPr/>
          <a:lstStyle/>
          <a:p>
            <a:r>
              <a:rPr lang="en-US"/>
              <a:t>3rd Sunday</a:t>
            </a:r>
            <a:endParaRPr lang="en-US" dirty="0"/>
          </a:p>
        </p:txBody>
      </p:sp>
      <p:sp>
        <p:nvSpPr>
          <p:cNvPr id="3" name="Footer Placeholder 2">
            <a:extLst>
              <a:ext uri="{FF2B5EF4-FFF2-40B4-BE49-F238E27FC236}">
                <a16:creationId xmlns:a16="http://schemas.microsoft.com/office/drawing/2014/main" id="{FE656747-3B21-C7AF-E195-FFCB771D522C}"/>
              </a:ext>
            </a:extLst>
          </p:cNvPr>
          <p:cNvSpPr>
            <a:spLocks noGrp="1"/>
          </p:cNvSpPr>
          <p:nvPr>
            <p:ph type="ftr" sz="quarter" idx="11"/>
          </p:nvPr>
        </p:nvSpPr>
        <p:spPr/>
        <p:txBody>
          <a:bodyPr/>
          <a:lstStyle/>
          <a:p>
            <a:pPr algn="ctr"/>
            <a:r>
              <a:rPr lang="en-US"/>
              <a:t>February 16, 2025</a:t>
            </a:r>
            <a:endParaRPr lang="en-US" dirty="0"/>
          </a:p>
        </p:txBody>
      </p:sp>
      <p:sp>
        <p:nvSpPr>
          <p:cNvPr id="4" name="Slide Number Placeholder 3">
            <a:extLst>
              <a:ext uri="{FF2B5EF4-FFF2-40B4-BE49-F238E27FC236}">
                <a16:creationId xmlns:a16="http://schemas.microsoft.com/office/drawing/2014/main" id="{AEA8847E-478C-6F91-FFF6-44B8FC8D8BAE}"/>
              </a:ext>
            </a:extLst>
          </p:cNvPr>
          <p:cNvSpPr>
            <a:spLocks noGrp="1"/>
          </p:cNvSpPr>
          <p:nvPr>
            <p:ph type="sldNum" sz="quarter" idx="12"/>
          </p:nvPr>
        </p:nvSpPr>
        <p:spPr/>
        <p:txBody>
          <a:bodyPr/>
          <a:lstStyle/>
          <a:p>
            <a:fld id="{FAEF9944-A4F6-4C59-AEBD-678D6480B8EA}" type="slidenum">
              <a:rPr lang="en-US" smtClean="0"/>
              <a:pPr/>
              <a:t>9</a:t>
            </a:fld>
            <a:endParaRPr lang="en-US" dirty="0"/>
          </a:p>
        </p:txBody>
      </p:sp>
      <p:sp>
        <p:nvSpPr>
          <p:cNvPr id="6" name="TextBox 5">
            <a:extLst>
              <a:ext uri="{FF2B5EF4-FFF2-40B4-BE49-F238E27FC236}">
                <a16:creationId xmlns:a16="http://schemas.microsoft.com/office/drawing/2014/main" id="{708FCD09-6DA3-CB40-4818-0A1CD424D0FE}"/>
              </a:ext>
            </a:extLst>
          </p:cNvPr>
          <p:cNvSpPr txBox="1"/>
          <p:nvPr/>
        </p:nvSpPr>
        <p:spPr>
          <a:xfrm>
            <a:off x="67733" y="54187"/>
            <a:ext cx="12124267" cy="5509200"/>
          </a:xfrm>
          <a:prstGeom prst="rect">
            <a:avLst/>
          </a:prstGeom>
          <a:noFill/>
        </p:spPr>
        <p:txBody>
          <a:bodyPr wrap="square">
            <a:spAutoFit/>
          </a:bodyPr>
          <a:lstStyle/>
          <a:p>
            <a:r>
              <a:rPr lang="en-US" sz="3200" dirty="0"/>
              <a:t>Notice </a:t>
            </a:r>
            <a:r>
              <a:rPr lang="en-US" sz="3200" b="1" dirty="0"/>
              <a:t>verse 7. And the peace of God, which surpasses all comprehension, will guard your hearts and your minds in Christ Jesus. </a:t>
            </a:r>
            <a:r>
              <a:rPr lang="en-US" sz="3200" dirty="0"/>
              <a:t>And the peace of God – watch this – this peace – this serenity doesn’t come from you, it emanates from – it is sourced from the very character of God. And as you share with God every need and every request with surrendered thanksgiving, God shares with you His character – and in His character there is not one hint of worry or anxiety. So His peace becomes your peace. This peace is not natural, it is supernatural. Paul adds – it surpasses all comprehension. </a:t>
            </a:r>
          </a:p>
        </p:txBody>
      </p:sp>
    </p:spTree>
    <p:extLst>
      <p:ext uri="{BB962C8B-B14F-4D97-AF65-F5344CB8AC3E}">
        <p14:creationId xmlns:p14="http://schemas.microsoft.com/office/powerpoint/2010/main" val="3014190337"/>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A64C4C-1C1A-4AD5-A45E-ACC15888C1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0FE38A-9F40-477F-8251-8026D807743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2136FBFD-CEAC-47B6-A2BE-91A1F1A46BB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{033FF070-F469-469C-9F2A-72CE2D4F31AA}tf22750164_win32</Template>
  <TotalTime>56</TotalTime>
  <Words>1189</Words>
  <Application>Microsoft Office PowerPoint</Application>
  <PresentationFormat>Widescreen</PresentationFormat>
  <Paragraphs>45</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Meiryo</vt:lpstr>
      <vt:lpstr>Arial</vt:lpstr>
      <vt:lpstr>Calibri</vt:lpstr>
      <vt:lpstr>Corbel</vt:lpstr>
      <vt:lpstr>SketchLinesVTI</vt:lpstr>
      <vt:lpstr>Killing Anxiety  Philippians 4:6-7 3rd Sunday  Feb. 16,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Jackie Smalls</dc:creator>
  <cp:lastModifiedBy>Jackie Smalls</cp:lastModifiedBy>
  <cp:revision>1</cp:revision>
  <dcterms:created xsi:type="dcterms:W3CDTF">2025-01-27T00:44:39Z</dcterms:created>
  <dcterms:modified xsi:type="dcterms:W3CDTF">2025-01-27T17:03:27Z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