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83" r:id="rId4"/>
  </p:sldMasterIdLst>
  <p:notesMasterIdLst>
    <p:notesMasterId r:id="rId15"/>
  </p:notesMasterIdLst>
  <p:handoutMasterIdLst>
    <p:handoutMasterId r:id="rId16"/>
  </p:handoutMasterIdLst>
  <p:sldIdLst>
    <p:sldId id="325" r:id="rId5"/>
    <p:sldId id="326" r:id="rId6"/>
    <p:sldId id="327" r:id="rId7"/>
    <p:sldId id="328" r:id="rId8"/>
    <p:sldId id="329" r:id="rId9"/>
    <p:sldId id="330" r:id="rId10"/>
    <p:sldId id="331" r:id="rId11"/>
    <p:sldId id="332" r:id="rId12"/>
    <p:sldId id="333" r:id="rId13"/>
    <p:sldId id="33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95394" autoAdjust="0"/>
  </p:normalViewPr>
  <p:slideViewPr>
    <p:cSldViewPr snapToGrid="0">
      <p:cViewPr varScale="1">
        <p:scale>
          <a:sx n="105" d="100"/>
          <a:sy n="105" d="100"/>
        </p:scale>
        <p:origin x="164" y="68"/>
      </p:cViewPr>
      <p:guideLst/>
    </p:cSldViewPr>
  </p:slideViewPr>
  <p:outlineViewPr>
    <p:cViewPr>
      <p:scale>
        <a:sx n="33" d="100"/>
        <a:sy n="33" d="100"/>
      </p:scale>
      <p:origin x="0" y="-4032"/>
    </p:cViewPr>
  </p:outlineViewPr>
  <p:notesTextViewPr>
    <p:cViewPr>
      <p:scale>
        <a:sx n="1" d="1"/>
        <a:sy n="1" d="1"/>
      </p:scale>
      <p:origin x="0" y="0"/>
    </p:cViewPr>
  </p:notesTextViewPr>
  <p:sorterViewPr>
    <p:cViewPr>
      <p:scale>
        <a:sx n="80" d="100"/>
        <a:sy n="80" d="100"/>
      </p:scale>
      <p:origin x="0" y="-2069"/>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ie Smalls" userId="040b49e1bbec97c9" providerId="LiveId" clId="{D3A4FE04-882C-41DB-B903-B3C6651E2084}"/>
    <pc:docChg chg="modSld">
      <pc:chgData name="Jackie Smalls" userId="040b49e1bbec97c9" providerId="LiveId" clId="{D3A4FE04-882C-41DB-B903-B3C6651E2084}" dt="2024-08-26T00:56:35.157" v="6" actId="113"/>
      <pc:docMkLst>
        <pc:docMk/>
      </pc:docMkLst>
      <pc:sldChg chg="modSp mod">
        <pc:chgData name="Jackie Smalls" userId="040b49e1bbec97c9" providerId="LiveId" clId="{D3A4FE04-882C-41DB-B903-B3C6651E2084}" dt="2024-08-26T00:55:54.226" v="4" actId="20577"/>
        <pc:sldMkLst>
          <pc:docMk/>
          <pc:sldMk cId="3885810866" sldId="325"/>
        </pc:sldMkLst>
        <pc:spChg chg="mod">
          <ac:chgData name="Jackie Smalls" userId="040b49e1bbec97c9" providerId="LiveId" clId="{D3A4FE04-882C-41DB-B903-B3C6651E2084}" dt="2024-08-26T00:55:54.226" v="4" actId="20577"/>
          <ac:spMkLst>
            <pc:docMk/>
            <pc:sldMk cId="3885810866" sldId="325"/>
            <ac:spMk id="3" creationId="{CD26F78E-67B0-9933-92C7-5487778C09E1}"/>
          </ac:spMkLst>
        </pc:spChg>
      </pc:sldChg>
      <pc:sldChg chg="modSp mod">
        <pc:chgData name="Jackie Smalls" userId="040b49e1bbec97c9" providerId="LiveId" clId="{D3A4FE04-882C-41DB-B903-B3C6651E2084}" dt="2024-08-26T00:56:35.157" v="6" actId="113"/>
        <pc:sldMkLst>
          <pc:docMk/>
          <pc:sldMk cId="3122793616" sldId="328"/>
        </pc:sldMkLst>
        <pc:spChg chg="mod">
          <ac:chgData name="Jackie Smalls" userId="040b49e1bbec97c9" providerId="LiveId" clId="{D3A4FE04-882C-41DB-B903-B3C6651E2084}" dt="2024-08-26T00:56:35.157" v="6" actId="113"/>
          <ac:spMkLst>
            <pc:docMk/>
            <pc:sldMk cId="3122793616" sldId="328"/>
            <ac:spMk id="6" creationId="{1F3058EF-7414-EA40-B38B-579E271A021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4B9809-3C73-CA2B-1791-620EA168CC0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C7B1C58-A1FD-D1E1-33AB-1303C48435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6AA30A-158D-435B-B1F3-6FF82BD60FDF}" type="datetimeFigureOut">
              <a:rPr lang="en-US" smtClean="0"/>
              <a:t>8/25/2024</a:t>
            </a:fld>
            <a:endParaRPr lang="en-US" dirty="0"/>
          </a:p>
        </p:txBody>
      </p:sp>
      <p:sp>
        <p:nvSpPr>
          <p:cNvPr id="4" name="Footer Placeholder 3">
            <a:extLst>
              <a:ext uri="{FF2B5EF4-FFF2-40B4-BE49-F238E27FC236}">
                <a16:creationId xmlns:a16="http://schemas.microsoft.com/office/drawing/2014/main" id="{4717A0D9-659F-DDC6-CBD8-29B61E0FF7E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F9E0617-6128-05F5-8F48-6A0A1D1479E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0A24AC-02A6-46A1-A072-EAC8AC25DCA5}" type="slidenum">
              <a:rPr lang="en-US" smtClean="0"/>
              <a:t>‹#›</a:t>
            </a:fld>
            <a:endParaRPr lang="en-US" dirty="0"/>
          </a:p>
        </p:txBody>
      </p:sp>
    </p:spTree>
    <p:extLst>
      <p:ext uri="{BB962C8B-B14F-4D97-AF65-F5344CB8AC3E}">
        <p14:creationId xmlns:p14="http://schemas.microsoft.com/office/powerpoint/2010/main" val="4083919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6A0313-F537-4ED0-973B-4729E10A826A}" type="datetimeFigureOut">
              <a:rPr lang="en-US" smtClean="0"/>
              <a:t>8/25/2024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C92804-03A6-47F6-A893-4DDB8903A808}" type="slidenum">
              <a:rPr lang="en-US" smtClean="0"/>
              <a:t>‹#›</a:t>
            </a:fld>
            <a:endParaRPr lang="en-US" dirty="0"/>
          </a:p>
        </p:txBody>
      </p:sp>
    </p:spTree>
    <p:extLst>
      <p:ext uri="{BB962C8B-B14F-4D97-AF65-F5344CB8AC3E}">
        <p14:creationId xmlns:p14="http://schemas.microsoft.com/office/powerpoint/2010/main" val="2944717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1</a:t>
            </a:fld>
            <a:endParaRPr lang="en-US" dirty="0"/>
          </a:p>
        </p:txBody>
      </p:sp>
    </p:spTree>
    <p:extLst>
      <p:ext uri="{BB962C8B-B14F-4D97-AF65-F5344CB8AC3E}">
        <p14:creationId xmlns:p14="http://schemas.microsoft.com/office/powerpoint/2010/main" val="642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C7A07-96C3-42AF-943D-953C86C3DAAD}"/>
              </a:ext>
            </a:extLst>
          </p:cNvPr>
          <p:cNvSpPr>
            <a:spLocks noGrp="1"/>
          </p:cNvSpPr>
          <p:nvPr>
            <p:ph type="ctrTitle"/>
          </p:nvPr>
        </p:nvSpPr>
        <p:spPr>
          <a:xfrm>
            <a:off x="1490472" y="1463557"/>
            <a:ext cx="9144000" cy="2387600"/>
          </a:xfrm>
        </p:spPr>
        <p:txBody>
          <a:bodyPr anchor="b">
            <a:normAutofit/>
          </a:bodyPr>
          <a:lstStyle>
            <a:lvl1pPr algn="ctr">
              <a:lnSpc>
                <a:spcPct val="90000"/>
              </a:lnSpc>
              <a:defRPr sz="52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CEE38DF-F503-4E79-B1B0-16489708A1B5}"/>
              </a:ext>
            </a:extLst>
          </p:cNvPr>
          <p:cNvSpPr>
            <a:spLocks noGrp="1"/>
          </p:cNvSpPr>
          <p:nvPr>
            <p:ph type="subTitle" idx="1"/>
          </p:nvPr>
        </p:nvSpPr>
        <p:spPr>
          <a:xfrm>
            <a:off x="1490472" y="3943232"/>
            <a:ext cx="9144000" cy="1655762"/>
          </a:xfrm>
        </p:spPr>
        <p:txBody>
          <a:bodyPr>
            <a:normAutofit/>
          </a:bodyPr>
          <a:lstStyle>
            <a:lvl1pPr marL="0" indent="0" algn="ctr">
              <a:lnSpc>
                <a:spcPct val="110000"/>
              </a:lnSpc>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ate Placeholder 13">
            <a:extLst>
              <a:ext uri="{FF2B5EF4-FFF2-40B4-BE49-F238E27FC236}">
                <a16:creationId xmlns:a16="http://schemas.microsoft.com/office/drawing/2014/main" id="{46538D75-00C2-DE73-4C65-FE94AC658370}"/>
              </a:ext>
            </a:extLst>
          </p:cNvPr>
          <p:cNvSpPr>
            <a:spLocks noGrp="1"/>
          </p:cNvSpPr>
          <p:nvPr>
            <p:ph type="dt" sz="half" idx="10"/>
          </p:nvPr>
        </p:nvSpPr>
        <p:spPr/>
        <p:txBody>
          <a:bodyPr/>
          <a:lstStyle/>
          <a:p>
            <a:r>
              <a:rPr lang="en-US"/>
              <a:t>09/22/2024</a:t>
            </a:r>
            <a:endParaRPr lang="en-US" dirty="0"/>
          </a:p>
        </p:txBody>
      </p:sp>
      <p:sp>
        <p:nvSpPr>
          <p:cNvPr id="16" name="Footer Placeholder 15">
            <a:extLst>
              <a:ext uri="{FF2B5EF4-FFF2-40B4-BE49-F238E27FC236}">
                <a16:creationId xmlns:a16="http://schemas.microsoft.com/office/drawing/2014/main" id="{6B601B81-68C1-B63A-105C-EC637DF56CB7}"/>
              </a:ext>
            </a:extLst>
          </p:cNvPr>
          <p:cNvSpPr>
            <a:spLocks noGrp="1"/>
          </p:cNvSpPr>
          <p:nvPr>
            <p:ph type="ftr" sz="quarter" idx="11"/>
          </p:nvPr>
        </p:nvSpPr>
        <p:spPr/>
        <p:txBody>
          <a:bodyPr/>
          <a:lstStyle/>
          <a:p>
            <a:r>
              <a:rPr lang="en-US"/>
              <a:t>4th Sunday </a:t>
            </a:r>
            <a:endParaRPr lang="en-US" dirty="0"/>
          </a:p>
        </p:txBody>
      </p:sp>
      <p:sp>
        <p:nvSpPr>
          <p:cNvPr id="17" name="Slide Number Placeholder 16">
            <a:extLst>
              <a:ext uri="{FF2B5EF4-FFF2-40B4-BE49-F238E27FC236}">
                <a16:creationId xmlns:a16="http://schemas.microsoft.com/office/drawing/2014/main" id="{E9F3E495-0415-392A-9A07-34555BBC7F4C}"/>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272427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D930A-6467-4C46-BA13-A0F5EC12FF67}"/>
              </a:ext>
            </a:extLst>
          </p:cNvPr>
          <p:cNvSpPr>
            <a:spLocks noGrp="1"/>
          </p:cNvSpPr>
          <p:nvPr>
            <p:ph type="title"/>
          </p:nvPr>
        </p:nvSpPr>
        <p:spPr/>
        <p:txBody>
          <a:bodyPr>
            <a:normAutofit/>
          </a:bodyPr>
          <a:lstStyle>
            <a:lvl1pPr>
              <a:defRPr sz="5200"/>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841977A-7872-4BE8-8C5C-D2099BEDBB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2268C47-2910-B99C-EC67-F6649ADC29A4}"/>
              </a:ext>
            </a:extLst>
          </p:cNvPr>
          <p:cNvSpPr>
            <a:spLocks noGrp="1"/>
          </p:cNvSpPr>
          <p:nvPr>
            <p:ph type="dt" sz="half" idx="10"/>
          </p:nvPr>
        </p:nvSpPr>
        <p:spPr/>
        <p:txBody>
          <a:bodyPr/>
          <a:lstStyle/>
          <a:p>
            <a:r>
              <a:rPr lang="en-US"/>
              <a:t>09/22/2024</a:t>
            </a:r>
            <a:endParaRPr lang="en-US" dirty="0"/>
          </a:p>
        </p:txBody>
      </p:sp>
      <p:sp>
        <p:nvSpPr>
          <p:cNvPr id="8" name="Footer Placeholder 7">
            <a:extLst>
              <a:ext uri="{FF2B5EF4-FFF2-40B4-BE49-F238E27FC236}">
                <a16:creationId xmlns:a16="http://schemas.microsoft.com/office/drawing/2014/main" id="{D8019515-4A04-FBE0-E89C-86ECBB7E98A8}"/>
              </a:ext>
            </a:extLst>
          </p:cNvPr>
          <p:cNvSpPr>
            <a:spLocks noGrp="1"/>
          </p:cNvSpPr>
          <p:nvPr>
            <p:ph type="ftr" sz="quarter" idx="11"/>
          </p:nvPr>
        </p:nvSpPr>
        <p:spPr/>
        <p:txBody>
          <a:bodyPr/>
          <a:lstStyle/>
          <a:p>
            <a:r>
              <a:rPr lang="en-US"/>
              <a:t>4th Sunday </a:t>
            </a:r>
            <a:endParaRPr lang="en-US" dirty="0"/>
          </a:p>
        </p:txBody>
      </p:sp>
      <p:sp>
        <p:nvSpPr>
          <p:cNvPr id="9" name="Slide Number Placeholder 8">
            <a:extLst>
              <a:ext uri="{FF2B5EF4-FFF2-40B4-BE49-F238E27FC236}">
                <a16:creationId xmlns:a16="http://schemas.microsoft.com/office/drawing/2014/main" id="{C3D9C272-2490-C827-9BE5-9CEE41850423}"/>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958054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76A9FC-D582-4FC8-B641-9F77B4DD15B7}"/>
              </a:ext>
            </a:extLst>
          </p:cNvPr>
          <p:cNvSpPr>
            <a:spLocks noGrp="1"/>
          </p:cNvSpPr>
          <p:nvPr>
            <p:ph type="title" orient="vert"/>
          </p:nvPr>
        </p:nvSpPr>
        <p:spPr>
          <a:xfrm>
            <a:off x="832613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23A1683-12F6-4BA6-AD1A-F98C60951452}"/>
              </a:ext>
            </a:extLst>
          </p:cNvPr>
          <p:cNvSpPr>
            <a:spLocks noGrp="1"/>
          </p:cNvSpPr>
          <p:nvPr>
            <p:ph type="body" orient="vert" idx="1"/>
          </p:nvPr>
        </p:nvSpPr>
        <p:spPr>
          <a:xfrm>
            <a:off x="43943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DBFF68BE-C313-C839-B719-0339AC3444DF}"/>
              </a:ext>
            </a:extLst>
          </p:cNvPr>
          <p:cNvSpPr>
            <a:spLocks noGrp="1"/>
          </p:cNvSpPr>
          <p:nvPr>
            <p:ph type="dt" sz="half" idx="10"/>
          </p:nvPr>
        </p:nvSpPr>
        <p:spPr/>
        <p:txBody>
          <a:bodyPr/>
          <a:lstStyle/>
          <a:p>
            <a:r>
              <a:rPr lang="en-US"/>
              <a:t>09/22/2024</a:t>
            </a:r>
            <a:endParaRPr lang="en-US" dirty="0"/>
          </a:p>
        </p:txBody>
      </p:sp>
      <p:sp>
        <p:nvSpPr>
          <p:cNvPr id="8" name="Footer Placeholder 7">
            <a:extLst>
              <a:ext uri="{FF2B5EF4-FFF2-40B4-BE49-F238E27FC236}">
                <a16:creationId xmlns:a16="http://schemas.microsoft.com/office/drawing/2014/main" id="{A14F4E5F-FFF4-F934-3DD9-134F8D24262D}"/>
              </a:ext>
            </a:extLst>
          </p:cNvPr>
          <p:cNvSpPr>
            <a:spLocks noGrp="1"/>
          </p:cNvSpPr>
          <p:nvPr>
            <p:ph type="ftr" sz="quarter" idx="11"/>
          </p:nvPr>
        </p:nvSpPr>
        <p:spPr/>
        <p:txBody>
          <a:bodyPr/>
          <a:lstStyle/>
          <a:p>
            <a:r>
              <a:rPr lang="en-US"/>
              <a:t>4th Sunday </a:t>
            </a:r>
            <a:endParaRPr lang="en-US" dirty="0"/>
          </a:p>
        </p:txBody>
      </p:sp>
      <p:sp>
        <p:nvSpPr>
          <p:cNvPr id="9" name="Slide Number Placeholder 8">
            <a:extLst>
              <a:ext uri="{FF2B5EF4-FFF2-40B4-BE49-F238E27FC236}">
                <a16:creationId xmlns:a16="http://schemas.microsoft.com/office/drawing/2014/main" id="{6CFE0F82-88EB-FAE2-FC02-99D5EE30110A}"/>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3805207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F7D84AA-0BCE-9C85-4510-34EBAE061790}"/>
              </a:ext>
              <a:ext uri="{C183D7F6-B498-43B3-948B-1728B52AA6E4}">
                <adec:decorative xmlns:adec="http://schemas.microsoft.com/office/drawing/2017/decorative" val="1"/>
              </a:ext>
            </a:extLst>
          </p:cNvPr>
          <p:cNvGrpSpPr/>
          <p:nvPr userDrawn="1"/>
        </p:nvGrpSpPr>
        <p:grpSpPr>
          <a:xfrm>
            <a:off x="-1524" y="708955"/>
            <a:ext cx="12193526" cy="5463893"/>
            <a:chOff x="-1524" y="708955"/>
            <a:chExt cx="12193526" cy="5463893"/>
          </a:xfrm>
        </p:grpSpPr>
        <p:sp>
          <p:nvSpPr>
            <p:cNvPr id="5" name="Rectangle 4">
              <a:extLst>
                <a:ext uri="{FF2B5EF4-FFF2-40B4-BE49-F238E27FC236}">
                  <a16:creationId xmlns:a16="http://schemas.microsoft.com/office/drawing/2014/main" id="{E41002A6-9DB7-26A1-2425-8C496B953CA4}"/>
                </a:ext>
              </a:extLst>
            </p:cNvPr>
            <p:cNvSpPr/>
            <p:nvPr userDrawn="1"/>
          </p:nvSpPr>
          <p:spPr>
            <a:xfrm>
              <a:off x="-1524" y="709613"/>
              <a:ext cx="12192000" cy="5463235"/>
            </a:xfrm>
            <a:prstGeom prst="rect">
              <a:avLst/>
            </a:prstGeom>
            <a:solidFill>
              <a:schemeClr val="accent3">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Graphic 24">
              <a:extLst>
                <a:ext uri="{FF2B5EF4-FFF2-40B4-BE49-F238E27FC236}">
                  <a16:creationId xmlns:a16="http://schemas.microsoft.com/office/drawing/2014/main" id="{9F029623-B14D-1CDC-9D8F-47D563937B5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3670" t="-7182" r="-9886" b="52046"/>
            <a:stretch/>
          </p:blipFill>
          <p:spPr>
            <a:xfrm>
              <a:off x="-1" y="1162050"/>
              <a:ext cx="5568949" cy="5009032"/>
            </a:xfrm>
            <a:prstGeom prst="rect">
              <a:avLst/>
            </a:prstGeom>
          </p:spPr>
        </p:pic>
        <p:pic>
          <p:nvPicPr>
            <p:cNvPr id="26" name="Graphic 25">
              <a:extLst>
                <a:ext uri="{FF2B5EF4-FFF2-40B4-BE49-F238E27FC236}">
                  <a16:creationId xmlns:a16="http://schemas.microsoft.com/office/drawing/2014/main" id="{B4D8031F-ED2A-8D7E-D369-6BF3256FE3F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56" t="-7183" r="44925" b="48899"/>
            <a:stretch/>
          </p:blipFill>
          <p:spPr>
            <a:xfrm rot="16200000">
              <a:off x="7239292" y="366674"/>
              <a:ext cx="4610430" cy="5294991"/>
            </a:xfrm>
            <a:prstGeom prst="rect">
              <a:avLst/>
            </a:prstGeom>
          </p:spPr>
        </p:pic>
      </p:grpSp>
      <p:cxnSp>
        <p:nvCxnSpPr>
          <p:cNvPr id="15" name="Straight Connector 14">
            <a:extLst>
              <a:ext uri="{FF2B5EF4-FFF2-40B4-BE49-F238E27FC236}">
                <a16:creationId xmlns:a16="http://schemas.microsoft.com/office/drawing/2014/main" id="{8A28D3FB-54EA-410D-A062-8F118E5D0CD7}"/>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93477A-1279-4BCC-8257-14CC2361F898}"/>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97F04C86-E215-DFBB-8302-70BCCDFC2DB8}"/>
              </a:ext>
              <a:ext uri="{C183D7F6-B498-43B3-948B-1728B52AA6E4}">
                <adec:decorative xmlns:adec="http://schemas.microsoft.com/office/drawing/2017/decorative" val="1"/>
              </a:ext>
            </a:extLst>
          </p:cNvPr>
          <p:cNvCxnSpPr>
            <a:cxnSpLocks/>
          </p:cNvCxnSpPr>
          <p:nvPr userDrawn="1"/>
        </p:nvCxnSpPr>
        <p:spPr>
          <a:xfrm>
            <a:off x="0" y="708956"/>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F29577F-647F-5850-5636-6ED05B99595F}"/>
              </a:ext>
              <a:ext uri="{C183D7F6-B498-43B3-948B-1728B52AA6E4}">
                <adec:decorative xmlns:adec="http://schemas.microsoft.com/office/drawing/2017/decorative" val="1"/>
              </a:ext>
            </a:extLst>
          </p:cNvPr>
          <p:cNvCxnSpPr>
            <a:cxnSpLocks/>
          </p:cNvCxnSpPr>
          <p:nvPr userDrawn="1"/>
        </p:nvCxnSpPr>
        <p:spPr>
          <a:xfrm flipV="1">
            <a:off x="694828"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7CBFB4F-DC16-FC59-E9E7-B92910449EB8}"/>
              </a:ext>
              <a:ext uri="{C183D7F6-B498-43B3-948B-1728B52AA6E4}">
                <adec:decorative xmlns:adec="http://schemas.microsoft.com/office/drawing/2017/decorative" val="1"/>
              </a:ext>
            </a:extLst>
          </p:cNvPr>
          <p:cNvCxnSpPr>
            <a:cxnSpLocks/>
          </p:cNvCxnSpPr>
          <p:nvPr userDrawn="1"/>
        </p:nvCxnSpPr>
        <p:spPr>
          <a:xfrm>
            <a:off x="0" y="616429"/>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3690604-E7DB-AFA3-7E13-CAFF46FF50F6}"/>
              </a:ext>
              <a:ext uri="{C183D7F6-B498-43B3-948B-1728B52AA6E4}">
                <adec:decorative xmlns:adec="http://schemas.microsoft.com/office/drawing/2017/decorative" val="1"/>
              </a:ext>
            </a:extLst>
          </p:cNvPr>
          <p:cNvCxnSpPr>
            <a:cxnSpLocks/>
          </p:cNvCxnSpPr>
          <p:nvPr userDrawn="1"/>
        </p:nvCxnSpPr>
        <p:spPr>
          <a:xfrm>
            <a:off x="0" y="6279680"/>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E2874C2-BA39-4778-DC11-487CC4FCADC3}"/>
              </a:ext>
              <a:ext uri="{C183D7F6-B498-43B3-948B-1728B52AA6E4}">
                <adec:decorative xmlns:adec="http://schemas.microsoft.com/office/drawing/2017/decorative" val="1"/>
              </a:ext>
            </a:extLst>
          </p:cNvPr>
          <p:cNvCxnSpPr>
            <a:cxnSpLocks/>
          </p:cNvCxnSpPr>
          <p:nvPr userDrawn="1"/>
        </p:nvCxnSpPr>
        <p:spPr>
          <a:xfrm flipV="1">
            <a:off x="11605041"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6D6334D-FB4A-4843-F2FB-1CAC50021C4D}"/>
              </a:ext>
              <a:ext uri="{C183D7F6-B498-43B3-948B-1728B52AA6E4}">
                <adec:decorative xmlns:adec="http://schemas.microsoft.com/office/drawing/2017/decorative" val="1"/>
              </a:ext>
            </a:extLst>
          </p:cNvPr>
          <p:cNvCxnSpPr>
            <a:cxnSpLocks/>
          </p:cNvCxnSpPr>
          <p:nvPr userDrawn="1"/>
        </p:nvCxnSpPr>
        <p:spPr>
          <a:xfrm flipV="1">
            <a:off x="586958"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FC043C06-5053-E291-E708-44B684DC523C}"/>
              </a:ext>
            </a:extLst>
          </p:cNvPr>
          <p:cNvSpPr>
            <a:spLocks noGrp="1"/>
          </p:cNvSpPr>
          <p:nvPr>
            <p:ph type="title" hasCustomPrompt="1"/>
          </p:nvPr>
        </p:nvSpPr>
        <p:spPr>
          <a:xfrm>
            <a:off x="1828932" y="1115167"/>
            <a:ext cx="8534136" cy="4655385"/>
          </a:xfrm>
        </p:spPr>
        <p:txBody>
          <a:bodyPr>
            <a:noAutofit/>
          </a:bodyPr>
          <a:lstStyle>
            <a:lvl1pPr algn="ctr">
              <a:defRPr sz="7200"/>
            </a:lvl1pPr>
          </a:lstStyle>
          <a:p>
            <a:r>
              <a:rPr lang="en-US" dirty="0"/>
              <a:t>Click to add title</a:t>
            </a:r>
          </a:p>
        </p:txBody>
      </p:sp>
    </p:spTree>
    <p:extLst>
      <p:ext uri="{BB962C8B-B14F-4D97-AF65-F5344CB8AC3E}">
        <p14:creationId xmlns:p14="http://schemas.microsoft.com/office/powerpoint/2010/main" val="1268248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14413-82C1-4EBC-8C6B-BC5F842D13A2}"/>
              </a:ext>
            </a:extLst>
          </p:cNvPr>
          <p:cNvSpPr>
            <a:spLocks noGrp="1"/>
          </p:cNvSpPr>
          <p:nvPr>
            <p:ph type="title"/>
          </p:nvPr>
        </p:nvSpPr>
        <p:spPr/>
        <p:txBody>
          <a:bodyPr>
            <a:normAutofit/>
          </a:bodyPr>
          <a:lstStyle>
            <a:lvl1pPr>
              <a:lnSpc>
                <a:spcPct val="90000"/>
              </a:lnSpc>
              <a:defRPr sz="5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8F029A-192E-4A44-ACC7-6C5212C77736}"/>
              </a:ext>
            </a:extLst>
          </p:cNvPr>
          <p:cNvSpPr>
            <a:spLocks noGrp="1"/>
          </p:cNvSpPr>
          <p:nvPr>
            <p:ph idx="1"/>
          </p:nvPr>
        </p:nvSpPr>
        <p:spPr>
          <a:xfrm>
            <a:off x="420624" y="1825625"/>
            <a:ext cx="10515600" cy="4206383"/>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a:extLst>
              <a:ext uri="{FF2B5EF4-FFF2-40B4-BE49-F238E27FC236}">
                <a16:creationId xmlns:a16="http://schemas.microsoft.com/office/drawing/2014/main" id="{A25CBB87-BE9B-82CE-8A24-F21EEA0366C3}"/>
              </a:ext>
            </a:extLst>
          </p:cNvPr>
          <p:cNvSpPr>
            <a:spLocks noGrp="1"/>
          </p:cNvSpPr>
          <p:nvPr>
            <p:ph type="dt" sz="half" idx="10"/>
          </p:nvPr>
        </p:nvSpPr>
        <p:spPr/>
        <p:txBody>
          <a:bodyPr/>
          <a:lstStyle/>
          <a:p>
            <a:r>
              <a:rPr lang="en-US"/>
              <a:t>09/22/2024</a:t>
            </a:r>
            <a:endParaRPr lang="en-US" dirty="0"/>
          </a:p>
        </p:txBody>
      </p:sp>
      <p:sp>
        <p:nvSpPr>
          <p:cNvPr id="12" name="Footer Placeholder 11">
            <a:extLst>
              <a:ext uri="{FF2B5EF4-FFF2-40B4-BE49-F238E27FC236}">
                <a16:creationId xmlns:a16="http://schemas.microsoft.com/office/drawing/2014/main" id="{B2131628-C033-9728-C4CF-90CDBCB89F7F}"/>
              </a:ext>
            </a:extLst>
          </p:cNvPr>
          <p:cNvSpPr>
            <a:spLocks noGrp="1"/>
          </p:cNvSpPr>
          <p:nvPr>
            <p:ph type="ftr" sz="quarter" idx="11"/>
          </p:nvPr>
        </p:nvSpPr>
        <p:spPr/>
        <p:txBody>
          <a:bodyPr/>
          <a:lstStyle/>
          <a:p>
            <a:r>
              <a:rPr lang="en-US"/>
              <a:t>4th Sunday </a:t>
            </a:r>
            <a:endParaRPr lang="en-US" dirty="0"/>
          </a:p>
        </p:txBody>
      </p:sp>
      <p:sp>
        <p:nvSpPr>
          <p:cNvPr id="13" name="Slide Number Placeholder 12">
            <a:extLst>
              <a:ext uri="{FF2B5EF4-FFF2-40B4-BE49-F238E27FC236}">
                <a16:creationId xmlns:a16="http://schemas.microsoft.com/office/drawing/2014/main" id="{B67216CA-9A26-BBE7-68A3-9237D22CDFC8}"/>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676127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AF4BC-D1E9-40F0-A26B-9EA9B6B69755}"/>
              </a:ext>
            </a:extLst>
          </p:cNvPr>
          <p:cNvSpPr>
            <a:spLocks noGrp="1"/>
          </p:cNvSpPr>
          <p:nvPr>
            <p:ph type="title"/>
          </p:nvPr>
        </p:nvSpPr>
        <p:spPr>
          <a:xfrm>
            <a:off x="420624" y="1081941"/>
            <a:ext cx="10515600" cy="2852737"/>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F7974A6-FAB9-47DA-8F1A-701DFC8DF327}"/>
              </a:ext>
            </a:extLst>
          </p:cNvPr>
          <p:cNvSpPr>
            <a:spLocks noGrp="1"/>
          </p:cNvSpPr>
          <p:nvPr>
            <p:ph type="body" idx="1"/>
          </p:nvPr>
        </p:nvSpPr>
        <p:spPr>
          <a:xfrm>
            <a:off x="420624" y="3961666"/>
            <a:ext cx="10515600" cy="1500187"/>
          </a:xfrm>
        </p:spPr>
        <p:txBody>
          <a:bodyPr>
            <a:normAutofit/>
          </a:bodyPr>
          <a:lstStyle>
            <a:lvl1pPr marL="0" indent="0">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Date Placeholder 9">
            <a:extLst>
              <a:ext uri="{FF2B5EF4-FFF2-40B4-BE49-F238E27FC236}">
                <a16:creationId xmlns:a16="http://schemas.microsoft.com/office/drawing/2014/main" id="{6B034DD9-4A61-318F-88CF-79721B55AC5B}"/>
              </a:ext>
            </a:extLst>
          </p:cNvPr>
          <p:cNvSpPr>
            <a:spLocks noGrp="1"/>
          </p:cNvSpPr>
          <p:nvPr>
            <p:ph type="dt" sz="half" idx="10"/>
          </p:nvPr>
        </p:nvSpPr>
        <p:spPr/>
        <p:txBody>
          <a:bodyPr/>
          <a:lstStyle/>
          <a:p>
            <a:r>
              <a:rPr lang="en-US"/>
              <a:t>09/22/2024</a:t>
            </a:r>
            <a:endParaRPr lang="en-US" dirty="0"/>
          </a:p>
        </p:txBody>
      </p:sp>
      <p:sp>
        <p:nvSpPr>
          <p:cNvPr id="11" name="Footer Placeholder 10">
            <a:extLst>
              <a:ext uri="{FF2B5EF4-FFF2-40B4-BE49-F238E27FC236}">
                <a16:creationId xmlns:a16="http://schemas.microsoft.com/office/drawing/2014/main" id="{D496DA99-E916-9F7C-9E88-AA06046AE94C}"/>
              </a:ext>
            </a:extLst>
          </p:cNvPr>
          <p:cNvSpPr>
            <a:spLocks noGrp="1"/>
          </p:cNvSpPr>
          <p:nvPr>
            <p:ph type="ftr" sz="quarter" idx="11"/>
          </p:nvPr>
        </p:nvSpPr>
        <p:spPr/>
        <p:txBody>
          <a:bodyPr/>
          <a:lstStyle/>
          <a:p>
            <a:r>
              <a:rPr lang="en-US"/>
              <a:t>4th Sunday </a:t>
            </a:r>
            <a:endParaRPr lang="en-US" dirty="0"/>
          </a:p>
        </p:txBody>
      </p:sp>
      <p:sp>
        <p:nvSpPr>
          <p:cNvPr id="12" name="Slide Number Placeholder 11">
            <a:extLst>
              <a:ext uri="{FF2B5EF4-FFF2-40B4-BE49-F238E27FC236}">
                <a16:creationId xmlns:a16="http://schemas.microsoft.com/office/drawing/2014/main" id="{21CC86B5-B6B3-4633-0D90-AACB44D0D409}"/>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84924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78F7F10-35F6-E392-D41B-3CD300D5CCF8}"/>
              </a:ext>
            </a:extLst>
          </p:cNvPr>
          <p:cNvSpPr/>
          <p:nvPr/>
        </p:nvSpPr>
        <p:spPr>
          <a:xfrm>
            <a:off x="0" y="685800"/>
            <a:ext cx="11494008"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264F76-994F-4AB5-B17B-46C0C2FA5AE5}"/>
              </a:ext>
            </a:extLst>
          </p:cNvPr>
          <p:cNvSpPr>
            <a:spLocks noGrp="1"/>
          </p:cNvSpPr>
          <p:nvPr>
            <p:ph type="title"/>
          </p:nvPr>
        </p:nvSpPr>
        <p:spPr/>
        <p:txBody>
          <a:bodyPr>
            <a:normAutofit/>
          </a:bodyPr>
          <a:lstStyle>
            <a:lvl1pPr>
              <a:defRPr sz="5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5A69B3B-A540-4556-98C8-1F49704A794E}"/>
              </a:ext>
            </a:extLst>
          </p:cNvPr>
          <p:cNvSpPr>
            <a:spLocks noGrp="1"/>
          </p:cNvSpPr>
          <p:nvPr>
            <p:ph sz="half" idx="1"/>
          </p:nvPr>
        </p:nvSpPr>
        <p:spPr>
          <a:xfrm>
            <a:off x="420624" y="1825625"/>
            <a:ext cx="5181600" cy="4206382"/>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dirty="0"/>
            </a:lvl5pPr>
          </a:lstStyle>
          <a:p>
            <a:pPr lvl="0">
              <a:buChar char="¬"/>
            </a:pPr>
            <a:r>
              <a:rPr lang="en-US"/>
              <a:t>Click to edit Master text styles</a:t>
            </a:r>
          </a:p>
          <a:p>
            <a:pPr lvl="1">
              <a:buChar char="¬"/>
            </a:pPr>
            <a:r>
              <a:rPr lang="en-US"/>
              <a:t>Second level</a:t>
            </a:r>
          </a:p>
          <a:p>
            <a:pPr lvl="2">
              <a:buChar char="¬"/>
            </a:pPr>
            <a:r>
              <a:rPr lang="en-US"/>
              <a:t>Third level</a:t>
            </a:r>
          </a:p>
          <a:p>
            <a:pPr lvl="3">
              <a:buChar char="¬"/>
            </a:pPr>
            <a:r>
              <a:rPr lang="en-US"/>
              <a:t>Fourth level</a:t>
            </a:r>
          </a:p>
          <a:p>
            <a:pPr lvl="4">
              <a:buChar char="¬"/>
            </a:pPr>
            <a:r>
              <a:rPr lang="en-US"/>
              <a:t>Fifth level</a:t>
            </a:r>
            <a:endParaRPr lang="en-US" dirty="0"/>
          </a:p>
        </p:txBody>
      </p:sp>
      <p:sp>
        <p:nvSpPr>
          <p:cNvPr id="4" name="Content Placeholder 3">
            <a:extLst>
              <a:ext uri="{FF2B5EF4-FFF2-40B4-BE49-F238E27FC236}">
                <a16:creationId xmlns:a16="http://schemas.microsoft.com/office/drawing/2014/main" id="{DEC72438-7C63-48F2-9D6F-2461BFD6D5E5}"/>
              </a:ext>
            </a:extLst>
          </p:cNvPr>
          <p:cNvSpPr>
            <a:spLocks noGrp="1"/>
          </p:cNvSpPr>
          <p:nvPr>
            <p:ph sz="half" idx="2"/>
          </p:nvPr>
        </p:nvSpPr>
        <p:spPr>
          <a:xfrm>
            <a:off x="5756178" y="1825625"/>
            <a:ext cx="5180046" cy="4206382"/>
          </a:xfrm>
        </p:spPr>
        <p:txBody>
          <a:bodyPr/>
          <a:lstStyle>
            <a:lvl1pPr marL="228600" indent="-228600">
              <a:buFont typeface="Wingdings 2" panose="05020102010507070707" pitchFamily="18" charset="2"/>
              <a:buChar char="¬"/>
              <a:defRPr/>
            </a:lvl1pPr>
            <a:lvl2pPr marL="685800" indent="-228600">
              <a:buFont typeface="Wingdings 2" panose="05020102010507070707" pitchFamily="18" charset="2"/>
              <a:buChar char="¬"/>
              <a:defRPr/>
            </a:lvl2pPr>
            <a:lvl3pPr marL="1143000" indent="-228600">
              <a:buFont typeface="Wingdings 2" panose="05020102010507070707" pitchFamily="18" charset="2"/>
              <a:buChar char="¬"/>
              <a:defRPr/>
            </a:lvl3pPr>
            <a:lvl4pPr marL="1600200" indent="-228600">
              <a:buFont typeface="Wingdings 2" panose="05020102010507070707" pitchFamily="18" charset="2"/>
              <a:buChar char="¬"/>
              <a:defRPr/>
            </a:lvl4pPr>
            <a:lvl5pPr marL="2057400" indent="-228600">
              <a:buFont typeface="Wingdings 2" panose="05020102010507070707" pitchFamily="18"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Date Placeholder 14">
            <a:extLst>
              <a:ext uri="{FF2B5EF4-FFF2-40B4-BE49-F238E27FC236}">
                <a16:creationId xmlns:a16="http://schemas.microsoft.com/office/drawing/2014/main" id="{35274CEC-210E-BC97-9B79-A7D801E4B5F6}"/>
              </a:ext>
            </a:extLst>
          </p:cNvPr>
          <p:cNvSpPr>
            <a:spLocks noGrp="1"/>
          </p:cNvSpPr>
          <p:nvPr>
            <p:ph type="dt" sz="half" idx="10"/>
          </p:nvPr>
        </p:nvSpPr>
        <p:spPr/>
        <p:txBody>
          <a:bodyPr/>
          <a:lstStyle/>
          <a:p>
            <a:r>
              <a:rPr lang="en-US"/>
              <a:t>09/22/2024</a:t>
            </a:r>
            <a:endParaRPr lang="en-US" dirty="0"/>
          </a:p>
        </p:txBody>
      </p:sp>
      <p:sp>
        <p:nvSpPr>
          <p:cNvPr id="16" name="Footer Placeholder 15">
            <a:extLst>
              <a:ext uri="{FF2B5EF4-FFF2-40B4-BE49-F238E27FC236}">
                <a16:creationId xmlns:a16="http://schemas.microsoft.com/office/drawing/2014/main" id="{486B3D53-F805-C08E-2359-498218FC6898}"/>
              </a:ext>
            </a:extLst>
          </p:cNvPr>
          <p:cNvSpPr>
            <a:spLocks noGrp="1"/>
          </p:cNvSpPr>
          <p:nvPr>
            <p:ph type="ftr" sz="quarter" idx="11"/>
          </p:nvPr>
        </p:nvSpPr>
        <p:spPr/>
        <p:txBody>
          <a:bodyPr/>
          <a:lstStyle/>
          <a:p>
            <a:r>
              <a:rPr lang="en-US"/>
              <a:t>4th Sunday </a:t>
            </a:r>
            <a:endParaRPr lang="en-US" dirty="0"/>
          </a:p>
        </p:txBody>
      </p:sp>
      <p:sp>
        <p:nvSpPr>
          <p:cNvPr id="17" name="Slide Number Placeholder 16">
            <a:extLst>
              <a:ext uri="{FF2B5EF4-FFF2-40B4-BE49-F238E27FC236}">
                <a16:creationId xmlns:a16="http://schemas.microsoft.com/office/drawing/2014/main" id="{61C4695B-D7BD-45F7-EB23-6FDAF2410BB2}"/>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125612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A1F52B7-5271-53AA-8260-0CF50FF8DA3C}"/>
              </a:ext>
            </a:extLst>
          </p:cNvPr>
          <p:cNvSpPr/>
          <p:nvPr/>
        </p:nvSpPr>
        <p:spPr>
          <a:xfrm>
            <a:off x="0" y="685800"/>
            <a:ext cx="11494008"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2F9955-0460-4A20-8FC6-300595560010}"/>
              </a:ext>
            </a:extLst>
          </p:cNvPr>
          <p:cNvSpPr>
            <a:spLocks noGrp="1"/>
          </p:cNvSpPr>
          <p:nvPr>
            <p:ph type="title"/>
          </p:nvPr>
        </p:nvSpPr>
        <p:spPr>
          <a:xfrm>
            <a:off x="422178" y="365125"/>
            <a:ext cx="10515600" cy="1325563"/>
          </a:xfrm>
        </p:spPr>
        <p:txBody>
          <a:bodyPr>
            <a:normAutofit/>
          </a:bodyPr>
          <a:lstStyle>
            <a:lvl1pPr>
              <a:defRPr sz="52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F95DDA7-4AAD-4EBE-880C-200E5F10A6C4}"/>
              </a:ext>
            </a:extLst>
          </p:cNvPr>
          <p:cNvSpPr>
            <a:spLocks noGrp="1"/>
          </p:cNvSpPr>
          <p:nvPr>
            <p:ph type="body" idx="1"/>
          </p:nvPr>
        </p:nvSpPr>
        <p:spPr>
          <a:xfrm>
            <a:off x="422178" y="1681163"/>
            <a:ext cx="5157787"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717496-E470-4CF6-884C-F07390A4688A}"/>
              </a:ext>
            </a:extLst>
          </p:cNvPr>
          <p:cNvSpPr>
            <a:spLocks noGrp="1"/>
          </p:cNvSpPr>
          <p:nvPr>
            <p:ph sz="half" idx="2"/>
          </p:nvPr>
        </p:nvSpPr>
        <p:spPr>
          <a:xfrm>
            <a:off x="422178" y="2505075"/>
            <a:ext cx="5157787" cy="3526932"/>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8C438EA-D381-4F22-A911-ECDD6D04FB33}"/>
              </a:ext>
            </a:extLst>
          </p:cNvPr>
          <p:cNvSpPr>
            <a:spLocks noGrp="1"/>
          </p:cNvSpPr>
          <p:nvPr>
            <p:ph type="body" sz="quarter" idx="3"/>
          </p:nvPr>
        </p:nvSpPr>
        <p:spPr>
          <a:xfrm>
            <a:off x="5754590" y="1681163"/>
            <a:ext cx="5183188"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F255FA-A04D-49F2-8DB4-3CC082D0DBC8}"/>
              </a:ext>
            </a:extLst>
          </p:cNvPr>
          <p:cNvSpPr>
            <a:spLocks noGrp="1"/>
          </p:cNvSpPr>
          <p:nvPr>
            <p:ph sz="quarter" idx="4"/>
          </p:nvPr>
        </p:nvSpPr>
        <p:spPr>
          <a:xfrm>
            <a:off x="5754590" y="2505075"/>
            <a:ext cx="5183188" cy="3526932"/>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7198C3F1-4E77-7888-CDB8-CF9406E4A2E0}"/>
              </a:ext>
            </a:extLst>
          </p:cNvPr>
          <p:cNvSpPr>
            <a:spLocks noGrp="1"/>
          </p:cNvSpPr>
          <p:nvPr>
            <p:ph type="dt" sz="half" idx="10"/>
          </p:nvPr>
        </p:nvSpPr>
        <p:spPr/>
        <p:txBody>
          <a:bodyPr/>
          <a:lstStyle/>
          <a:p>
            <a:r>
              <a:rPr lang="en-US"/>
              <a:t>09/22/2024</a:t>
            </a:r>
            <a:endParaRPr lang="en-US" dirty="0"/>
          </a:p>
        </p:txBody>
      </p:sp>
      <p:sp>
        <p:nvSpPr>
          <p:cNvPr id="11" name="Footer Placeholder 10">
            <a:extLst>
              <a:ext uri="{FF2B5EF4-FFF2-40B4-BE49-F238E27FC236}">
                <a16:creationId xmlns:a16="http://schemas.microsoft.com/office/drawing/2014/main" id="{493561D3-90F6-AD82-BCFE-90F9427D867B}"/>
              </a:ext>
            </a:extLst>
          </p:cNvPr>
          <p:cNvSpPr>
            <a:spLocks noGrp="1"/>
          </p:cNvSpPr>
          <p:nvPr>
            <p:ph type="ftr" sz="quarter" idx="11"/>
          </p:nvPr>
        </p:nvSpPr>
        <p:spPr/>
        <p:txBody>
          <a:bodyPr/>
          <a:lstStyle/>
          <a:p>
            <a:r>
              <a:rPr lang="en-US"/>
              <a:t>4th Sunday </a:t>
            </a:r>
            <a:endParaRPr lang="en-US" dirty="0"/>
          </a:p>
        </p:txBody>
      </p:sp>
      <p:sp>
        <p:nvSpPr>
          <p:cNvPr id="12" name="Slide Number Placeholder 11">
            <a:extLst>
              <a:ext uri="{FF2B5EF4-FFF2-40B4-BE49-F238E27FC236}">
                <a16:creationId xmlns:a16="http://schemas.microsoft.com/office/drawing/2014/main" id="{932F9B33-3FA7-526F-7B45-342EB64A1CDB}"/>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4191465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1F235-FBFF-453E-B90A-5758ED47C7B0}"/>
              </a:ext>
            </a:extLst>
          </p:cNvPr>
          <p:cNvSpPr>
            <a:spLocks noGrp="1"/>
          </p:cNvSpPr>
          <p:nvPr>
            <p:ph type="title"/>
          </p:nvPr>
        </p:nvSpPr>
        <p:spPr>
          <a:xfrm>
            <a:off x="420624" y="938306"/>
            <a:ext cx="10515600" cy="1325563"/>
          </a:xfrm>
        </p:spPr>
        <p:txBody>
          <a:bodyPr>
            <a:normAutofit/>
          </a:bodyPr>
          <a:lstStyle>
            <a:lvl1pPr>
              <a:defRPr sz="5200"/>
            </a:lvl1pPr>
          </a:lstStyle>
          <a:p>
            <a:r>
              <a:rPr lang="en-US"/>
              <a:t>Click to edit Master title style</a:t>
            </a:r>
            <a:endParaRPr lang="en-US" dirty="0"/>
          </a:p>
        </p:txBody>
      </p:sp>
      <p:sp>
        <p:nvSpPr>
          <p:cNvPr id="8" name="Date Placeholder 7">
            <a:extLst>
              <a:ext uri="{FF2B5EF4-FFF2-40B4-BE49-F238E27FC236}">
                <a16:creationId xmlns:a16="http://schemas.microsoft.com/office/drawing/2014/main" id="{A9328E63-E075-39E2-BAA7-30CCAE2E779E}"/>
              </a:ext>
            </a:extLst>
          </p:cNvPr>
          <p:cNvSpPr>
            <a:spLocks noGrp="1"/>
          </p:cNvSpPr>
          <p:nvPr>
            <p:ph type="dt" sz="half" idx="10"/>
          </p:nvPr>
        </p:nvSpPr>
        <p:spPr/>
        <p:txBody>
          <a:bodyPr/>
          <a:lstStyle/>
          <a:p>
            <a:r>
              <a:rPr lang="en-US"/>
              <a:t>09/22/2024</a:t>
            </a:r>
            <a:endParaRPr lang="en-US" dirty="0"/>
          </a:p>
        </p:txBody>
      </p:sp>
      <p:sp>
        <p:nvSpPr>
          <p:cNvPr id="9" name="Footer Placeholder 8">
            <a:extLst>
              <a:ext uri="{FF2B5EF4-FFF2-40B4-BE49-F238E27FC236}">
                <a16:creationId xmlns:a16="http://schemas.microsoft.com/office/drawing/2014/main" id="{2A5894A5-0E01-F43E-C68A-2EFAB2EB89D8}"/>
              </a:ext>
            </a:extLst>
          </p:cNvPr>
          <p:cNvSpPr>
            <a:spLocks noGrp="1"/>
          </p:cNvSpPr>
          <p:nvPr>
            <p:ph type="ftr" sz="quarter" idx="11"/>
          </p:nvPr>
        </p:nvSpPr>
        <p:spPr/>
        <p:txBody>
          <a:bodyPr/>
          <a:lstStyle/>
          <a:p>
            <a:r>
              <a:rPr lang="en-US"/>
              <a:t>4th Sunday </a:t>
            </a:r>
            <a:endParaRPr lang="en-US" dirty="0"/>
          </a:p>
        </p:txBody>
      </p:sp>
      <p:sp>
        <p:nvSpPr>
          <p:cNvPr id="10" name="Slide Number Placeholder 9">
            <a:extLst>
              <a:ext uri="{FF2B5EF4-FFF2-40B4-BE49-F238E27FC236}">
                <a16:creationId xmlns:a16="http://schemas.microsoft.com/office/drawing/2014/main" id="{7250128C-CE40-2B40-1B89-7E9AAAAC4393}"/>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437502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281B99-C6A0-F92A-BDD3-BB362196501C}"/>
              </a:ext>
            </a:extLst>
          </p:cNvPr>
          <p:cNvSpPr/>
          <p:nvPr/>
        </p:nvSpPr>
        <p:spPr>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Rectangle 2">
            <a:extLst>
              <a:ext uri="{FF2B5EF4-FFF2-40B4-BE49-F238E27FC236}">
                <a16:creationId xmlns:a16="http://schemas.microsoft.com/office/drawing/2014/main" id="{3EB8367C-67E1-A50A-1584-F859A6FED9C9}"/>
              </a:ext>
            </a:extLst>
          </p:cNvPr>
          <p:cNvSpPr/>
          <p:nvPr/>
        </p:nvSpPr>
        <p:spPr>
          <a:xfrm>
            <a:off x="0" y="0"/>
            <a:ext cx="12188952" cy="6858000"/>
          </a:xfrm>
          <a:prstGeom prst="rect">
            <a:avLst/>
          </a:prstGeom>
          <a:solidFill>
            <a:schemeClr val="bg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Date Placeholder 4">
            <a:extLst>
              <a:ext uri="{FF2B5EF4-FFF2-40B4-BE49-F238E27FC236}">
                <a16:creationId xmlns:a16="http://schemas.microsoft.com/office/drawing/2014/main" id="{2ABB8861-51D7-741E-6B2C-25412D40E5BD}"/>
              </a:ext>
            </a:extLst>
          </p:cNvPr>
          <p:cNvSpPr>
            <a:spLocks noGrp="1"/>
          </p:cNvSpPr>
          <p:nvPr>
            <p:ph type="dt" sz="half" idx="10"/>
          </p:nvPr>
        </p:nvSpPr>
        <p:spPr/>
        <p:txBody>
          <a:bodyPr/>
          <a:lstStyle/>
          <a:p>
            <a:r>
              <a:rPr lang="en-US"/>
              <a:t>09/22/2024</a:t>
            </a:r>
            <a:endParaRPr lang="en-US" dirty="0"/>
          </a:p>
        </p:txBody>
      </p:sp>
      <p:sp>
        <p:nvSpPr>
          <p:cNvPr id="6" name="Footer Placeholder 5">
            <a:extLst>
              <a:ext uri="{FF2B5EF4-FFF2-40B4-BE49-F238E27FC236}">
                <a16:creationId xmlns:a16="http://schemas.microsoft.com/office/drawing/2014/main" id="{63D69A2F-0657-B33B-8334-C458A9538368}"/>
              </a:ext>
            </a:extLst>
          </p:cNvPr>
          <p:cNvSpPr>
            <a:spLocks noGrp="1"/>
          </p:cNvSpPr>
          <p:nvPr>
            <p:ph type="ftr" sz="quarter" idx="11"/>
          </p:nvPr>
        </p:nvSpPr>
        <p:spPr/>
        <p:txBody>
          <a:bodyPr/>
          <a:lstStyle/>
          <a:p>
            <a:r>
              <a:rPr lang="en-US"/>
              <a:t>4th Sunday </a:t>
            </a:r>
            <a:endParaRPr lang="en-US" dirty="0"/>
          </a:p>
        </p:txBody>
      </p:sp>
      <p:sp>
        <p:nvSpPr>
          <p:cNvPr id="7" name="Slide Number Placeholder 6">
            <a:extLst>
              <a:ext uri="{FF2B5EF4-FFF2-40B4-BE49-F238E27FC236}">
                <a16:creationId xmlns:a16="http://schemas.microsoft.com/office/drawing/2014/main" id="{BEB4FC84-48ED-0480-2497-FCD84C1276C6}"/>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012314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12261-8522-4437-B612-7C7100D18896}"/>
              </a:ext>
            </a:extLst>
          </p:cNvPr>
          <p:cNvSpPr>
            <a:spLocks noGrp="1"/>
          </p:cNvSpPr>
          <p:nvPr>
            <p:ph type="title"/>
          </p:nvPr>
        </p:nvSpPr>
        <p:spPr>
          <a:xfrm>
            <a:off x="420624" y="457200"/>
            <a:ext cx="10512425" cy="1600200"/>
          </a:xfrm>
        </p:spPr>
        <p:txBody>
          <a:bodyPr anchor="b">
            <a:normAutofit/>
          </a:bodyPr>
          <a:lstStyle>
            <a:lvl1pPr>
              <a:defRPr sz="5200">
                <a:latin typeface="Dante (Headings)2"/>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1BAA0AF-3F50-42BD-84B4-E70C3D004FB2}"/>
              </a:ext>
            </a:extLst>
          </p:cNvPr>
          <p:cNvSpPr>
            <a:spLocks noGrp="1"/>
          </p:cNvSpPr>
          <p:nvPr>
            <p:ph idx="1"/>
          </p:nvPr>
        </p:nvSpPr>
        <p:spPr>
          <a:xfrm>
            <a:off x="4782830" y="2199340"/>
            <a:ext cx="6172200" cy="3661710"/>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99C702B-2C4D-4590-8BEE-31940145C77A}"/>
              </a:ext>
            </a:extLst>
          </p:cNvPr>
          <p:cNvSpPr>
            <a:spLocks noGrp="1"/>
          </p:cNvSpPr>
          <p:nvPr>
            <p:ph type="body" sz="half" idx="2"/>
          </p:nvPr>
        </p:nvSpPr>
        <p:spPr>
          <a:xfrm>
            <a:off x="420624" y="2199340"/>
            <a:ext cx="3932237" cy="3669647"/>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23F37370-7C05-0AAE-A0C3-9EE620A84EBB}"/>
              </a:ext>
            </a:extLst>
          </p:cNvPr>
          <p:cNvSpPr>
            <a:spLocks noGrp="1"/>
          </p:cNvSpPr>
          <p:nvPr>
            <p:ph type="dt" sz="half" idx="10"/>
          </p:nvPr>
        </p:nvSpPr>
        <p:spPr/>
        <p:txBody>
          <a:bodyPr/>
          <a:lstStyle/>
          <a:p>
            <a:r>
              <a:rPr lang="en-US"/>
              <a:t>09/22/2024</a:t>
            </a:r>
            <a:endParaRPr lang="en-US" dirty="0"/>
          </a:p>
        </p:txBody>
      </p:sp>
      <p:sp>
        <p:nvSpPr>
          <p:cNvPr id="9" name="Footer Placeholder 8">
            <a:extLst>
              <a:ext uri="{FF2B5EF4-FFF2-40B4-BE49-F238E27FC236}">
                <a16:creationId xmlns:a16="http://schemas.microsoft.com/office/drawing/2014/main" id="{0900B8E3-39E6-A88A-BBFB-717596EB347E}"/>
              </a:ext>
            </a:extLst>
          </p:cNvPr>
          <p:cNvSpPr>
            <a:spLocks noGrp="1"/>
          </p:cNvSpPr>
          <p:nvPr>
            <p:ph type="ftr" sz="quarter" idx="11"/>
          </p:nvPr>
        </p:nvSpPr>
        <p:spPr/>
        <p:txBody>
          <a:bodyPr/>
          <a:lstStyle/>
          <a:p>
            <a:r>
              <a:rPr lang="en-US"/>
              <a:t>4th Sunday </a:t>
            </a:r>
            <a:endParaRPr lang="en-US" dirty="0"/>
          </a:p>
        </p:txBody>
      </p:sp>
      <p:sp>
        <p:nvSpPr>
          <p:cNvPr id="10" name="Slide Number Placeholder 9">
            <a:extLst>
              <a:ext uri="{FF2B5EF4-FFF2-40B4-BE49-F238E27FC236}">
                <a16:creationId xmlns:a16="http://schemas.microsoft.com/office/drawing/2014/main" id="{348E340D-1840-D987-3EEA-963BDDE31400}"/>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481050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5334B-3019-4CA1-B658-779001922412}"/>
              </a:ext>
            </a:extLst>
          </p:cNvPr>
          <p:cNvSpPr>
            <a:spLocks noGrp="1"/>
          </p:cNvSpPr>
          <p:nvPr>
            <p:ph type="title"/>
          </p:nvPr>
        </p:nvSpPr>
        <p:spPr>
          <a:xfrm>
            <a:off x="420624" y="457200"/>
            <a:ext cx="3932237" cy="1600200"/>
          </a:xfrm>
        </p:spPr>
        <p:txBody>
          <a:bodyPr anchor="b">
            <a:normAutofit/>
          </a:bodyPr>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AFD3CC12-FD6B-41A3-BF67-D600CC4383A3}"/>
              </a:ext>
            </a:extLst>
          </p:cNvPr>
          <p:cNvSpPr>
            <a:spLocks noGrp="1"/>
          </p:cNvSpPr>
          <p:nvPr>
            <p:ph type="pic" idx="1"/>
          </p:nvPr>
        </p:nvSpPr>
        <p:spPr>
          <a:xfrm>
            <a:off x="4781276" y="987425"/>
            <a:ext cx="6172200" cy="4873625"/>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DDB2BD5-DC18-460B-BFCC-5B2447D2B094}"/>
              </a:ext>
            </a:extLst>
          </p:cNvPr>
          <p:cNvSpPr>
            <a:spLocks noGrp="1"/>
          </p:cNvSpPr>
          <p:nvPr>
            <p:ph type="body" sz="half" idx="2"/>
          </p:nvPr>
        </p:nvSpPr>
        <p:spPr>
          <a:xfrm>
            <a:off x="420624" y="2199340"/>
            <a:ext cx="3932237" cy="3669647"/>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90F28E44-58BB-553B-BBD0-F292C66CCA94}"/>
              </a:ext>
            </a:extLst>
          </p:cNvPr>
          <p:cNvSpPr>
            <a:spLocks noGrp="1"/>
          </p:cNvSpPr>
          <p:nvPr>
            <p:ph type="dt" sz="half" idx="10"/>
          </p:nvPr>
        </p:nvSpPr>
        <p:spPr/>
        <p:txBody>
          <a:bodyPr/>
          <a:lstStyle/>
          <a:p>
            <a:r>
              <a:rPr lang="en-US"/>
              <a:t>09/22/2024</a:t>
            </a:r>
            <a:endParaRPr lang="en-US" dirty="0"/>
          </a:p>
        </p:txBody>
      </p:sp>
      <p:sp>
        <p:nvSpPr>
          <p:cNvPr id="10" name="Footer Placeholder 9">
            <a:extLst>
              <a:ext uri="{FF2B5EF4-FFF2-40B4-BE49-F238E27FC236}">
                <a16:creationId xmlns:a16="http://schemas.microsoft.com/office/drawing/2014/main" id="{8F22D156-E5FE-F118-0553-B401F19652DE}"/>
              </a:ext>
            </a:extLst>
          </p:cNvPr>
          <p:cNvSpPr>
            <a:spLocks noGrp="1"/>
          </p:cNvSpPr>
          <p:nvPr>
            <p:ph type="ftr" sz="quarter" idx="11"/>
          </p:nvPr>
        </p:nvSpPr>
        <p:spPr/>
        <p:txBody>
          <a:bodyPr/>
          <a:lstStyle/>
          <a:p>
            <a:r>
              <a:rPr lang="en-US"/>
              <a:t>4th Sunday </a:t>
            </a:r>
            <a:endParaRPr lang="en-US" dirty="0"/>
          </a:p>
        </p:txBody>
      </p:sp>
      <p:sp>
        <p:nvSpPr>
          <p:cNvPr id="11" name="Slide Number Placeholder 10">
            <a:extLst>
              <a:ext uri="{FF2B5EF4-FFF2-40B4-BE49-F238E27FC236}">
                <a16:creationId xmlns:a16="http://schemas.microsoft.com/office/drawing/2014/main" id="{88AEE0A6-6120-9BA2-5751-E0E2D8CF0F58}"/>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346399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4B53B4F-080C-8523-03AD-871CC3B8D168}"/>
              </a:ext>
            </a:extLst>
          </p:cNvPr>
          <p:cNvSpPr/>
          <p:nvPr/>
        </p:nvSpPr>
        <p:spPr>
          <a:xfrm>
            <a:off x="1524" y="0"/>
            <a:ext cx="12188952" cy="6858000"/>
          </a:xfrm>
          <a:prstGeom prst="rect">
            <a:avLst/>
          </a:prstGeom>
          <a:solidFill>
            <a:schemeClr val="bg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D53B790B-70BD-FD52-2540-F1DA4882170E}"/>
              </a:ext>
            </a:extLst>
          </p:cNvPr>
          <p:cNvSpPr/>
          <p:nvPr/>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descr="Tag=AccentColor&#10;Flavor=Light&#10;Target=Line">
            <a:extLst>
              <a:ext uri="{FF2B5EF4-FFF2-40B4-BE49-F238E27FC236}">
                <a16:creationId xmlns:a16="http://schemas.microsoft.com/office/drawing/2014/main" id="{7D4FC5F0-CBD6-AEEB-4902-28D624068890}"/>
              </a:ext>
            </a:extLst>
          </p:cNvPr>
          <p:cNvCxnSpPr>
            <a:cxnSpLocks/>
          </p:cNvCxnSpPr>
          <p:nvPr/>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descr="Tag=AccentColor&#10;Flavor=Light&#10;Target=Line">
            <a:extLst>
              <a:ext uri="{FF2B5EF4-FFF2-40B4-BE49-F238E27FC236}">
                <a16:creationId xmlns:a16="http://schemas.microsoft.com/office/drawing/2014/main" id="{FA9EB4DB-DDA5-1A45-7D87-B2BF67D2D1C3}"/>
              </a:ext>
            </a:extLst>
          </p:cNvPr>
          <p:cNvCxnSpPr>
            <a:cxnSpLocks/>
          </p:cNvCxnSpPr>
          <p:nvPr/>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392AF870-601F-4570-A8A9-1003F8939C55}"/>
              </a:ext>
            </a:extLst>
          </p:cNvPr>
          <p:cNvSpPr>
            <a:spLocks noGrp="1"/>
          </p:cNvSpPr>
          <p:nvPr>
            <p:ph type="title"/>
          </p:nvPr>
        </p:nvSpPr>
        <p:spPr>
          <a:xfrm>
            <a:off x="420624"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BCCCECD-B6E7-4C40-8A84-65FD5A3F0AE2}"/>
              </a:ext>
            </a:extLst>
          </p:cNvPr>
          <p:cNvSpPr>
            <a:spLocks noGrp="1"/>
          </p:cNvSpPr>
          <p:nvPr>
            <p:ph type="body" idx="1"/>
          </p:nvPr>
        </p:nvSpPr>
        <p:spPr>
          <a:xfrm>
            <a:off x="420624"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43EFA4D-0E39-4E26-B43C-5D1084B3BAE2}"/>
              </a:ext>
            </a:extLst>
          </p:cNvPr>
          <p:cNvSpPr>
            <a:spLocks noGrp="1"/>
          </p:cNvSpPr>
          <p:nvPr>
            <p:ph type="dt" sz="half" idx="2"/>
          </p:nvPr>
        </p:nvSpPr>
        <p:spPr>
          <a:xfrm>
            <a:off x="420624" y="6217920"/>
            <a:ext cx="2743200" cy="640080"/>
          </a:xfrm>
          <a:prstGeom prst="rect">
            <a:avLst/>
          </a:prstGeom>
        </p:spPr>
        <p:txBody>
          <a:bodyPr vert="horz" lIns="91440" tIns="45720" rIns="91440" bIns="45720" rtlCol="0" anchor="ctr"/>
          <a:lstStyle>
            <a:lvl1pPr algn="l">
              <a:defRPr sz="1200">
                <a:solidFill>
                  <a:schemeClr val="tx2"/>
                </a:solidFill>
              </a:defRPr>
            </a:lvl1pPr>
          </a:lstStyle>
          <a:p>
            <a:r>
              <a:rPr lang="en-US"/>
              <a:t>09/22/2024</a:t>
            </a:r>
            <a:endParaRPr lang="en-US" dirty="0"/>
          </a:p>
        </p:txBody>
      </p:sp>
      <p:sp>
        <p:nvSpPr>
          <p:cNvPr id="5" name="Footer Placeholder 4">
            <a:extLst>
              <a:ext uri="{FF2B5EF4-FFF2-40B4-BE49-F238E27FC236}">
                <a16:creationId xmlns:a16="http://schemas.microsoft.com/office/drawing/2014/main" id="{AE8851EA-2F2C-4012-8B96-51179BDD11B7}"/>
              </a:ext>
            </a:extLst>
          </p:cNvPr>
          <p:cNvSpPr>
            <a:spLocks noGrp="1"/>
          </p:cNvSpPr>
          <p:nvPr>
            <p:ph type="ftr" sz="quarter" idx="3"/>
          </p:nvPr>
        </p:nvSpPr>
        <p:spPr>
          <a:xfrm>
            <a:off x="3767328" y="6217920"/>
            <a:ext cx="7196328" cy="640080"/>
          </a:xfrm>
          <a:prstGeom prst="rect">
            <a:avLst/>
          </a:prstGeom>
        </p:spPr>
        <p:txBody>
          <a:bodyPr vert="horz" lIns="91440" tIns="45720" rIns="91440" bIns="45720" rtlCol="0" anchor="ctr"/>
          <a:lstStyle>
            <a:lvl1pPr algn="r">
              <a:defRPr sz="1200">
                <a:solidFill>
                  <a:schemeClr val="tx2"/>
                </a:solidFill>
              </a:defRPr>
            </a:lvl1pPr>
          </a:lstStyle>
          <a:p>
            <a:r>
              <a:rPr lang="en-US"/>
              <a:t>4th Sunday </a:t>
            </a:r>
            <a:endParaRPr lang="en-US" dirty="0"/>
          </a:p>
        </p:txBody>
      </p:sp>
      <p:sp>
        <p:nvSpPr>
          <p:cNvPr id="6" name="Slide Number Placeholder 5">
            <a:extLst>
              <a:ext uri="{FF2B5EF4-FFF2-40B4-BE49-F238E27FC236}">
                <a16:creationId xmlns:a16="http://schemas.microsoft.com/office/drawing/2014/main" id="{17BB8ACB-7A60-4D76-A149-0C57A30E0161}"/>
              </a:ext>
            </a:extLst>
          </p:cNvPr>
          <p:cNvSpPr>
            <a:spLocks noGrp="1"/>
          </p:cNvSpPr>
          <p:nvPr>
            <p:ph type="sldNum" sz="quarter" idx="4"/>
          </p:nvPr>
        </p:nvSpPr>
        <p:spPr>
          <a:xfrm>
            <a:off x="11503152" y="-18288"/>
            <a:ext cx="685800" cy="685800"/>
          </a:xfrm>
          <a:prstGeom prst="rect">
            <a:avLst/>
          </a:prstGeom>
        </p:spPr>
        <p:txBody>
          <a:bodyPr vert="horz" lIns="91440" tIns="45720" rIns="91440" bIns="45720" rtlCol="0" anchor="ctr"/>
          <a:lstStyle>
            <a:lvl1pPr algn="ctr">
              <a:defRPr sz="1200">
                <a:solidFill>
                  <a:schemeClr val="tx2"/>
                </a:solidFill>
              </a:defRPr>
            </a:lvl1p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3646289393"/>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Lst>
  <p:hf hdr="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2"/>
        </a:buClr>
        <a:buFont typeface="Wingdings 2" panose="05020102010507070707" pitchFamily="18" charset="2"/>
        <a:buChar char=""/>
        <a:defRPr sz="24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2"/>
        </a:buClr>
        <a:buFont typeface="Wingdings 2" panose="05020102010507070707" pitchFamily="18" charset="2"/>
        <a:buChar char=""/>
        <a:defRPr sz="22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2"/>
        </a:buClr>
        <a:buFont typeface="Wingdings 2" panose="05020102010507070707" pitchFamily="18" charset="2"/>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2"/>
        </a:buClr>
        <a:buFont typeface="Wingdings 2" panose="05020102010507070707" pitchFamily="18" charset="2"/>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2"/>
        </a:buClr>
        <a:buFont typeface="Wingdings 2" panose="05020102010507070707" pitchFamily="18" charset="2"/>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2107B0-826E-4E2E-390A-A0CBF1F860F6}"/>
              </a:ext>
            </a:extLst>
          </p:cNvPr>
          <p:cNvSpPr>
            <a:spLocks noGrp="1"/>
          </p:cNvSpPr>
          <p:nvPr>
            <p:ph type="title"/>
          </p:nvPr>
        </p:nvSpPr>
        <p:spPr/>
        <p:txBody>
          <a:bodyPr/>
          <a:lstStyle/>
          <a:p>
            <a:r>
              <a:rPr lang="en-US" dirty="0"/>
              <a:t>Acts of God – What’s natural about disasters? </a:t>
            </a:r>
          </a:p>
        </p:txBody>
      </p:sp>
      <p:sp>
        <p:nvSpPr>
          <p:cNvPr id="3" name="TextBox 2">
            <a:extLst>
              <a:ext uri="{FF2B5EF4-FFF2-40B4-BE49-F238E27FC236}">
                <a16:creationId xmlns:a16="http://schemas.microsoft.com/office/drawing/2014/main" id="{CD26F78E-67B0-9933-92C7-5487778C09E1}"/>
              </a:ext>
            </a:extLst>
          </p:cNvPr>
          <p:cNvSpPr txBox="1"/>
          <p:nvPr/>
        </p:nvSpPr>
        <p:spPr>
          <a:xfrm>
            <a:off x="1035513" y="5480344"/>
            <a:ext cx="4202606" cy="369332"/>
          </a:xfrm>
          <a:prstGeom prst="rect">
            <a:avLst/>
          </a:prstGeom>
          <a:noFill/>
        </p:spPr>
        <p:txBody>
          <a:bodyPr wrap="square" rtlCol="0">
            <a:spAutoFit/>
          </a:bodyPr>
          <a:lstStyle/>
          <a:p>
            <a:r>
              <a:rPr lang="en-US" dirty="0"/>
              <a:t>4</a:t>
            </a:r>
            <a:r>
              <a:rPr lang="en-US" baseline="30000" dirty="0"/>
              <a:t>th</a:t>
            </a:r>
            <a:r>
              <a:rPr lang="en-US" dirty="0"/>
              <a:t> Sunday September 22, 2024</a:t>
            </a:r>
          </a:p>
        </p:txBody>
      </p:sp>
    </p:spTree>
    <p:extLst>
      <p:ext uri="{BB962C8B-B14F-4D97-AF65-F5344CB8AC3E}">
        <p14:creationId xmlns:p14="http://schemas.microsoft.com/office/powerpoint/2010/main" val="3885810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5E2B27-076B-3063-D4AF-072828184568}"/>
              </a:ext>
            </a:extLst>
          </p:cNvPr>
          <p:cNvSpPr>
            <a:spLocks noGrp="1"/>
          </p:cNvSpPr>
          <p:nvPr>
            <p:ph type="dt" sz="half" idx="10"/>
          </p:nvPr>
        </p:nvSpPr>
        <p:spPr/>
        <p:txBody>
          <a:bodyPr/>
          <a:lstStyle/>
          <a:p>
            <a:r>
              <a:rPr lang="en-US"/>
              <a:t>09/22/2024</a:t>
            </a:r>
            <a:endParaRPr lang="en-US" dirty="0"/>
          </a:p>
        </p:txBody>
      </p:sp>
      <p:sp>
        <p:nvSpPr>
          <p:cNvPr id="3" name="Footer Placeholder 2">
            <a:extLst>
              <a:ext uri="{FF2B5EF4-FFF2-40B4-BE49-F238E27FC236}">
                <a16:creationId xmlns:a16="http://schemas.microsoft.com/office/drawing/2014/main" id="{230F9716-E814-93F9-6213-893E5B905428}"/>
              </a:ext>
            </a:extLst>
          </p:cNvPr>
          <p:cNvSpPr>
            <a:spLocks noGrp="1"/>
          </p:cNvSpPr>
          <p:nvPr>
            <p:ph type="ftr" sz="quarter" idx="11"/>
          </p:nvPr>
        </p:nvSpPr>
        <p:spPr/>
        <p:txBody>
          <a:bodyPr/>
          <a:lstStyle/>
          <a:p>
            <a:r>
              <a:rPr lang="en-US"/>
              <a:t>4th Sunday </a:t>
            </a:r>
            <a:endParaRPr lang="en-US" dirty="0"/>
          </a:p>
        </p:txBody>
      </p:sp>
      <p:sp>
        <p:nvSpPr>
          <p:cNvPr id="4" name="Slide Number Placeholder 3">
            <a:extLst>
              <a:ext uri="{FF2B5EF4-FFF2-40B4-BE49-F238E27FC236}">
                <a16:creationId xmlns:a16="http://schemas.microsoft.com/office/drawing/2014/main" id="{7CDF2B53-FF19-4881-7F4B-F3AC40238082}"/>
              </a:ext>
            </a:extLst>
          </p:cNvPr>
          <p:cNvSpPr>
            <a:spLocks noGrp="1"/>
          </p:cNvSpPr>
          <p:nvPr>
            <p:ph type="sldNum" sz="quarter" idx="12"/>
          </p:nvPr>
        </p:nvSpPr>
        <p:spPr/>
        <p:txBody>
          <a:bodyPr/>
          <a:lstStyle/>
          <a:p>
            <a:fld id="{3A4F6043-7A67-491B-98BC-F933DED7226D}" type="slidenum">
              <a:rPr lang="en-US" smtClean="0"/>
              <a:pPr/>
              <a:t>10</a:t>
            </a:fld>
            <a:endParaRPr lang="en-US" dirty="0"/>
          </a:p>
        </p:txBody>
      </p:sp>
      <p:sp>
        <p:nvSpPr>
          <p:cNvPr id="6" name="TextBox 5">
            <a:extLst>
              <a:ext uri="{FF2B5EF4-FFF2-40B4-BE49-F238E27FC236}">
                <a16:creationId xmlns:a16="http://schemas.microsoft.com/office/drawing/2014/main" id="{17D15F12-AF67-D21C-D4C0-11B7F47E3832}"/>
              </a:ext>
            </a:extLst>
          </p:cNvPr>
          <p:cNvSpPr txBox="1"/>
          <p:nvPr/>
        </p:nvSpPr>
        <p:spPr>
          <a:xfrm>
            <a:off x="96890" y="115057"/>
            <a:ext cx="11584419" cy="5078313"/>
          </a:xfrm>
          <a:prstGeom prst="rect">
            <a:avLst/>
          </a:prstGeom>
          <a:noFill/>
        </p:spPr>
        <p:txBody>
          <a:bodyPr wrap="square">
            <a:spAutoFit/>
          </a:bodyPr>
          <a:lstStyle/>
          <a:p>
            <a:r>
              <a:rPr lang="en-US" sz="3600" b="1" dirty="0"/>
              <a:t>6. Finally, disasters in life are a reminder that suffering will one day be replaced, for those who believe, with everlasting joy. </a:t>
            </a:r>
          </a:p>
          <a:p>
            <a:r>
              <a:rPr lang="en-US" sz="3600" dirty="0"/>
              <a:t>Paul writes, “I can tell you that this present suffering cannot be compared to the glory that will be revealed in you.” (Romans 8:18 paraphrased) When the Titanic went down, more than a thousand people went to a watery grave. The immediate causes were human error, an iceberg, insufficient lifeboats, frigid waters . . . but the ultimate cause was God, who had determined that their days on earth were completed. </a:t>
            </a:r>
          </a:p>
        </p:txBody>
      </p:sp>
    </p:spTree>
    <p:extLst>
      <p:ext uri="{BB962C8B-B14F-4D97-AF65-F5344CB8AC3E}">
        <p14:creationId xmlns:p14="http://schemas.microsoft.com/office/powerpoint/2010/main" val="2698048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B4BE8-2DC1-07E7-2585-34DD023E25F6}"/>
              </a:ext>
            </a:extLst>
          </p:cNvPr>
          <p:cNvSpPr>
            <a:spLocks noGrp="1"/>
          </p:cNvSpPr>
          <p:nvPr>
            <p:ph type="sldNum" sz="quarter" idx="12"/>
          </p:nvPr>
        </p:nvSpPr>
        <p:spPr/>
        <p:txBody>
          <a:bodyPr/>
          <a:lstStyle/>
          <a:p>
            <a:fld id="{3A4F6043-7A67-491B-98BC-F933DED7226D}" type="slidenum">
              <a:rPr lang="en-US" smtClean="0"/>
              <a:pPr/>
              <a:t>2</a:t>
            </a:fld>
            <a:endParaRPr lang="en-US" dirty="0"/>
          </a:p>
        </p:txBody>
      </p:sp>
      <p:sp>
        <p:nvSpPr>
          <p:cNvPr id="3" name="Date Placeholder 2">
            <a:extLst>
              <a:ext uri="{FF2B5EF4-FFF2-40B4-BE49-F238E27FC236}">
                <a16:creationId xmlns:a16="http://schemas.microsoft.com/office/drawing/2014/main" id="{CD8006E4-46BD-E4C6-B60B-59AD9A122532}"/>
              </a:ext>
            </a:extLst>
          </p:cNvPr>
          <p:cNvSpPr>
            <a:spLocks noGrp="1"/>
          </p:cNvSpPr>
          <p:nvPr>
            <p:ph type="dt" sz="half" idx="10"/>
          </p:nvPr>
        </p:nvSpPr>
        <p:spPr/>
        <p:txBody>
          <a:bodyPr/>
          <a:lstStyle/>
          <a:p>
            <a:r>
              <a:rPr lang="en-US"/>
              <a:t>09/22/2024</a:t>
            </a:r>
            <a:endParaRPr lang="en-US" dirty="0"/>
          </a:p>
        </p:txBody>
      </p:sp>
      <p:sp>
        <p:nvSpPr>
          <p:cNvPr id="4" name="Footer Placeholder 3">
            <a:extLst>
              <a:ext uri="{FF2B5EF4-FFF2-40B4-BE49-F238E27FC236}">
                <a16:creationId xmlns:a16="http://schemas.microsoft.com/office/drawing/2014/main" id="{15ED4064-7A76-1AF0-E69B-145AEC382C7D}"/>
              </a:ext>
            </a:extLst>
          </p:cNvPr>
          <p:cNvSpPr>
            <a:spLocks noGrp="1"/>
          </p:cNvSpPr>
          <p:nvPr>
            <p:ph type="ftr" sz="quarter" idx="11"/>
          </p:nvPr>
        </p:nvSpPr>
        <p:spPr/>
        <p:txBody>
          <a:bodyPr/>
          <a:lstStyle/>
          <a:p>
            <a:r>
              <a:rPr lang="en-US"/>
              <a:t>4th Sunday </a:t>
            </a:r>
            <a:endParaRPr lang="en-US" dirty="0"/>
          </a:p>
        </p:txBody>
      </p:sp>
      <p:sp>
        <p:nvSpPr>
          <p:cNvPr id="6" name="TextBox 5">
            <a:extLst>
              <a:ext uri="{FF2B5EF4-FFF2-40B4-BE49-F238E27FC236}">
                <a16:creationId xmlns:a16="http://schemas.microsoft.com/office/drawing/2014/main" id="{E2CECC20-E237-6CD3-D4E7-0A6387C75C8D}"/>
              </a:ext>
            </a:extLst>
          </p:cNvPr>
          <p:cNvSpPr txBox="1"/>
          <p:nvPr/>
        </p:nvSpPr>
        <p:spPr>
          <a:xfrm>
            <a:off x="127168" y="121113"/>
            <a:ext cx="11626808" cy="5632311"/>
          </a:xfrm>
          <a:prstGeom prst="rect">
            <a:avLst/>
          </a:prstGeom>
          <a:noFill/>
        </p:spPr>
        <p:txBody>
          <a:bodyPr wrap="square">
            <a:spAutoFit/>
          </a:bodyPr>
          <a:lstStyle/>
          <a:p>
            <a:r>
              <a:rPr lang="en-US" sz="3600" dirty="0"/>
              <a:t>Perhaps the two most often asked questions of life are: </a:t>
            </a:r>
          </a:p>
          <a:p>
            <a:r>
              <a:rPr lang="en-US" sz="3600" dirty="0"/>
              <a:t>• “Why did this happen?” And its twin question: </a:t>
            </a:r>
          </a:p>
          <a:p>
            <a:r>
              <a:rPr lang="en-US" sz="3600" dirty="0"/>
              <a:t>• “Where was God when it did?” Or perhaps it could be asked in this way: </a:t>
            </a:r>
          </a:p>
          <a:p>
            <a:r>
              <a:rPr lang="en-US" sz="3600" dirty="0"/>
              <a:t>• “Why did God let this happen in the first place?” </a:t>
            </a:r>
          </a:p>
          <a:p>
            <a:r>
              <a:rPr lang="en-US" sz="3600" dirty="0"/>
              <a:t>Had we been neighbors of Job and his wife, by the time the events of chapter 1 were over, we would have been asking the same questions. In fact, most of the rest of the book of Job is nothing less than an attempt by Job and his friends to answer these questions.</a:t>
            </a:r>
          </a:p>
        </p:txBody>
      </p:sp>
    </p:spTree>
    <p:extLst>
      <p:ext uri="{BB962C8B-B14F-4D97-AF65-F5344CB8AC3E}">
        <p14:creationId xmlns:p14="http://schemas.microsoft.com/office/powerpoint/2010/main" val="1468649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9B4334-2681-D671-C096-0BE0ED865E35}"/>
              </a:ext>
            </a:extLst>
          </p:cNvPr>
          <p:cNvSpPr>
            <a:spLocks noGrp="1"/>
          </p:cNvSpPr>
          <p:nvPr>
            <p:ph type="dt" sz="half" idx="10"/>
          </p:nvPr>
        </p:nvSpPr>
        <p:spPr/>
        <p:txBody>
          <a:bodyPr/>
          <a:lstStyle/>
          <a:p>
            <a:r>
              <a:rPr lang="en-US"/>
              <a:t>09/22/2024</a:t>
            </a:r>
            <a:endParaRPr lang="en-US" dirty="0"/>
          </a:p>
        </p:txBody>
      </p:sp>
      <p:sp>
        <p:nvSpPr>
          <p:cNvPr id="3" name="Footer Placeholder 2">
            <a:extLst>
              <a:ext uri="{FF2B5EF4-FFF2-40B4-BE49-F238E27FC236}">
                <a16:creationId xmlns:a16="http://schemas.microsoft.com/office/drawing/2014/main" id="{27580D6F-CB86-9ABC-AF49-CDAD39D76A3F}"/>
              </a:ext>
            </a:extLst>
          </p:cNvPr>
          <p:cNvSpPr>
            <a:spLocks noGrp="1"/>
          </p:cNvSpPr>
          <p:nvPr>
            <p:ph type="ftr" sz="quarter" idx="11"/>
          </p:nvPr>
        </p:nvSpPr>
        <p:spPr/>
        <p:txBody>
          <a:bodyPr/>
          <a:lstStyle/>
          <a:p>
            <a:r>
              <a:rPr lang="en-US"/>
              <a:t>4th Sunday </a:t>
            </a:r>
            <a:endParaRPr lang="en-US" dirty="0"/>
          </a:p>
        </p:txBody>
      </p:sp>
      <p:sp>
        <p:nvSpPr>
          <p:cNvPr id="4" name="Slide Number Placeholder 3">
            <a:extLst>
              <a:ext uri="{FF2B5EF4-FFF2-40B4-BE49-F238E27FC236}">
                <a16:creationId xmlns:a16="http://schemas.microsoft.com/office/drawing/2014/main" id="{5C2DB017-25CE-0A70-7B71-65B384E2E743}"/>
              </a:ext>
            </a:extLst>
          </p:cNvPr>
          <p:cNvSpPr>
            <a:spLocks noGrp="1"/>
          </p:cNvSpPr>
          <p:nvPr>
            <p:ph type="sldNum" sz="quarter" idx="12"/>
          </p:nvPr>
        </p:nvSpPr>
        <p:spPr/>
        <p:txBody>
          <a:bodyPr/>
          <a:lstStyle/>
          <a:p>
            <a:fld id="{3A4F6043-7A67-491B-98BC-F933DED7226D}" type="slidenum">
              <a:rPr lang="en-US" smtClean="0"/>
              <a:pPr/>
              <a:t>3</a:t>
            </a:fld>
            <a:endParaRPr lang="en-US" dirty="0"/>
          </a:p>
        </p:txBody>
      </p:sp>
      <p:sp>
        <p:nvSpPr>
          <p:cNvPr id="6" name="TextBox 5">
            <a:extLst>
              <a:ext uri="{FF2B5EF4-FFF2-40B4-BE49-F238E27FC236}">
                <a16:creationId xmlns:a16="http://schemas.microsoft.com/office/drawing/2014/main" id="{B351E252-CC76-3AB5-DCAB-15D7768519CB}"/>
              </a:ext>
            </a:extLst>
          </p:cNvPr>
          <p:cNvSpPr txBox="1"/>
          <p:nvPr/>
        </p:nvSpPr>
        <p:spPr>
          <a:xfrm>
            <a:off x="90834" y="66613"/>
            <a:ext cx="11608641" cy="6001643"/>
          </a:xfrm>
          <a:prstGeom prst="rect">
            <a:avLst/>
          </a:prstGeom>
          <a:noFill/>
        </p:spPr>
        <p:txBody>
          <a:bodyPr wrap="square">
            <a:spAutoFit/>
          </a:bodyPr>
          <a:lstStyle/>
          <a:p>
            <a:r>
              <a:rPr lang="en-US" sz="3200" dirty="0"/>
              <a:t>In one afternoon, Job’s dreams turned into nightmares. In our last session, we watched as Job reacted to four messengers: </a:t>
            </a:r>
          </a:p>
          <a:p>
            <a:r>
              <a:rPr lang="en-US" sz="3200" dirty="0"/>
              <a:t>1. In verses 14-15, the first messenger came and told Job that the Sabeans took his oxen and donkeys and killed his farm hands. </a:t>
            </a:r>
          </a:p>
          <a:p>
            <a:r>
              <a:rPr lang="en-US" sz="3200" dirty="0"/>
              <a:t>2. In verse 16, the second messenger came and interrupted the first messenger and told Job that fire had fallen from heaven and consumed his 7,000 sheep and killed all his herdsmen. </a:t>
            </a:r>
          </a:p>
          <a:p>
            <a:r>
              <a:rPr lang="en-US" sz="3200" dirty="0"/>
              <a:t>3. The second messenger was interrupted in verse 17, with the message that the Chaldeans raided Job’s import/export business. 4. In verses 18-19, the fourth and final messenger came and delivered the most horrifying news of all when he said that a whirlwind had struck Job’s oldest son’s house and all ten of his children were now dead. </a:t>
            </a:r>
          </a:p>
        </p:txBody>
      </p:sp>
    </p:spTree>
    <p:extLst>
      <p:ext uri="{BB962C8B-B14F-4D97-AF65-F5344CB8AC3E}">
        <p14:creationId xmlns:p14="http://schemas.microsoft.com/office/powerpoint/2010/main" val="678782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8C25FC-65AE-0294-4348-91500B325C34}"/>
              </a:ext>
            </a:extLst>
          </p:cNvPr>
          <p:cNvSpPr>
            <a:spLocks noGrp="1"/>
          </p:cNvSpPr>
          <p:nvPr>
            <p:ph type="dt" sz="half" idx="10"/>
          </p:nvPr>
        </p:nvSpPr>
        <p:spPr/>
        <p:txBody>
          <a:bodyPr/>
          <a:lstStyle/>
          <a:p>
            <a:r>
              <a:rPr lang="en-US"/>
              <a:t>09/22/2024</a:t>
            </a:r>
            <a:endParaRPr lang="en-US" dirty="0"/>
          </a:p>
        </p:txBody>
      </p:sp>
      <p:sp>
        <p:nvSpPr>
          <p:cNvPr id="3" name="Footer Placeholder 2">
            <a:extLst>
              <a:ext uri="{FF2B5EF4-FFF2-40B4-BE49-F238E27FC236}">
                <a16:creationId xmlns:a16="http://schemas.microsoft.com/office/drawing/2014/main" id="{93F41DF3-41DE-2576-F10D-2BD6C39D137C}"/>
              </a:ext>
            </a:extLst>
          </p:cNvPr>
          <p:cNvSpPr>
            <a:spLocks noGrp="1"/>
          </p:cNvSpPr>
          <p:nvPr>
            <p:ph type="ftr" sz="quarter" idx="11"/>
          </p:nvPr>
        </p:nvSpPr>
        <p:spPr/>
        <p:txBody>
          <a:bodyPr/>
          <a:lstStyle/>
          <a:p>
            <a:r>
              <a:rPr lang="en-US"/>
              <a:t>4th Sunday </a:t>
            </a:r>
            <a:endParaRPr lang="en-US" dirty="0"/>
          </a:p>
        </p:txBody>
      </p:sp>
      <p:sp>
        <p:nvSpPr>
          <p:cNvPr id="4" name="Slide Number Placeholder 3">
            <a:extLst>
              <a:ext uri="{FF2B5EF4-FFF2-40B4-BE49-F238E27FC236}">
                <a16:creationId xmlns:a16="http://schemas.microsoft.com/office/drawing/2014/main" id="{F077E963-CA8F-7945-B976-88EAFFA88E1A}"/>
              </a:ext>
            </a:extLst>
          </p:cNvPr>
          <p:cNvSpPr>
            <a:spLocks noGrp="1"/>
          </p:cNvSpPr>
          <p:nvPr>
            <p:ph type="sldNum" sz="quarter" idx="12"/>
          </p:nvPr>
        </p:nvSpPr>
        <p:spPr/>
        <p:txBody>
          <a:bodyPr/>
          <a:lstStyle/>
          <a:p>
            <a:fld id="{3A4F6043-7A67-491B-98BC-F933DED7226D}" type="slidenum">
              <a:rPr lang="en-US" smtClean="0"/>
              <a:pPr/>
              <a:t>4</a:t>
            </a:fld>
            <a:endParaRPr lang="en-US" dirty="0"/>
          </a:p>
        </p:txBody>
      </p:sp>
      <p:sp>
        <p:nvSpPr>
          <p:cNvPr id="6" name="TextBox 5">
            <a:extLst>
              <a:ext uri="{FF2B5EF4-FFF2-40B4-BE49-F238E27FC236}">
                <a16:creationId xmlns:a16="http://schemas.microsoft.com/office/drawing/2014/main" id="{1F3058EF-7414-EA40-B38B-579E271A0215}"/>
              </a:ext>
            </a:extLst>
          </p:cNvPr>
          <p:cNvSpPr txBox="1"/>
          <p:nvPr/>
        </p:nvSpPr>
        <p:spPr>
          <a:xfrm>
            <a:off x="96890" y="90834"/>
            <a:ext cx="11651031" cy="5632311"/>
          </a:xfrm>
          <a:prstGeom prst="rect">
            <a:avLst/>
          </a:prstGeom>
          <a:noFill/>
        </p:spPr>
        <p:txBody>
          <a:bodyPr wrap="square">
            <a:spAutoFit/>
          </a:bodyPr>
          <a:lstStyle/>
          <a:p>
            <a:r>
              <a:rPr lang="en-US" sz="3600" b="1" dirty="0"/>
              <a:t>Approaches to “Acts of God” </a:t>
            </a:r>
          </a:p>
          <a:p>
            <a:pPr marL="342900" indent="-342900">
              <a:buAutoNum type="arabicPeriod"/>
            </a:pPr>
            <a:r>
              <a:rPr lang="en-US" sz="3600" b="1" dirty="0"/>
              <a:t>There is the trivial approach. </a:t>
            </a:r>
            <a:r>
              <a:rPr lang="en-US" sz="3600" dirty="0"/>
              <a:t>This person shrugs the issue off and says, “It really does not concern most people. God wants us to be happy and I guess the devil gets in the way sometimes.” </a:t>
            </a:r>
          </a:p>
          <a:p>
            <a:pPr marL="342900" indent="-342900">
              <a:buAutoNum type="arabicPeriod"/>
            </a:pPr>
            <a:r>
              <a:rPr lang="en-US" sz="3600" b="1" dirty="0"/>
              <a:t>There is the hypocritical approach. </a:t>
            </a:r>
            <a:r>
              <a:rPr lang="en-US" sz="3600" dirty="0"/>
              <a:t>Those who use this approach are doing it without meaning it, of course! These are believers who say, “God had nothing at all to do with that hurricane – it is just the forces of nature at work. God is in control, but He lets nature take its course.” </a:t>
            </a:r>
          </a:p>
        </p:txBody>
      </p:sp>
    </p:spTree>
    <p:extLst>
      <p:ext uri="{BB962C8B-B14F-4D97-AF65-F5344CB8AC3E}">
        <p14:creationId xmlns:p14="http://schemas.microsoft.com/office/powerpoint/2010/main" val="3122793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CCDE3A-26EF-B273-0972-6950EA93770A}"/>
              </a:ext>
            </a:extLst>
          </p:cNvPr>
          <p:cNvSpPr>
            <a:spLocks noGrp="1"/>
          </p:cNvSpPr>
          <p:nvPr>
            <p:ph type="dt" sz="half" idx="10"/>
          </p:nvPr>
        </p:nvSpPr>
        <p:spPr/>
        <p:txBody>
          <a:bodyPr/>
          <a:lstStyle/>
          <a:p>
            <a:r>
              <a:rPr lang="en-US"/>
              <a:t>09/22/2024</a:t>
            </a:r>
            <a:endParaRPr lang="en-US" dirty="0"/>
          </a:p>
        </p:txBody>
      </p:sp>
      <p:sp>
        <p:nvSpPr>
          <p:cNvPr id="3" name="Footer Placeholder 2">
            <a:extLst>
              <a:ext uri="{FF2B5EF4-FFF2-40B4-BE49-F238E27FC236}">
                <a16:creationId xmlns:a16="http://schemas.microsoft.com/office/drawing/2014/main" id="{BAF255B4-1E0F-D234-132D-3AB4C65DC7E9}"/>
              </a:ext>
            </a:extLst>
          </p:cNvPr>
          <p:cNvSpPr>
            <a:spLocks noGrp="1"/>
          </p:cNvSpPr>
          <p:nvPr>
            <p:ph type="ftr" sz="quarter" idx="11"/>
          </p:nvPr>
        </p:nvSpPr>
        <p:spPr/>
        <p:txBody>
          <a:bodyPr/>
          <a:lstStyle/>
          <a:p>
            <a:r>
              <a:rPr lang="en-US"/>
              <a:t>4th Sunday </a:t>
            </a:r>
            <a:endParaRPr lang="en-US" dirty="0"/>
          </a:p>
        </p:txBody>
      </p:sp>
      <p:sp>
        <p:nvSpPr>
          <p:cNvPr id="4" name="Slide Number Placeholder 3">
            <a:extLst>
              <a:ext uri="{FF2B5EF4-FFF2-40B4-BE49-F238E27FC236}">
                <a16:creationId xmlns:a16="http://schemas.microsoft.com/office/drawing/2014/main" id="{747E2A02-62D7-13D4-EDF6-6CE8DA207210}"/>
              </a:ext>
            </a:extLst>
          </p:cNvPr>
          <p:cNvSpPr>
            <a:spLocks noGrp="1"/>
          </p:cNvSpPr>
          <p:nvPr>
            <p:ph type="sldNum" sz="quarter" idx="12"/>
          </p:nvPr>
        </p:nvSpPr>
        <p:spPr/>
        <p:txBody>
          <a:bodyPr/>
          <a:lstStyle/>
          <a:p>
            <a:fld id="{3A4F6043-7A67-491B-98BC-F933DED7226D}" type="slidenum">
              <a:rPr lang="en-US" smtClean="0"/>
              <a:pPr/>
              <a:t>5</a:t>
            </a:fld>
            <a:endParaRPr lang="en-US" dirty="0"/>
          </a:p>
        </p:txBody>
      </p:sp>
      <p:sp>
        <p:nvSpPr>
          <p:cNvPr id="6" name="TextBox 5">
            <a:extLst>
              <a:ext uri="{FF2B5EF4-FFF2-40B4-BE49-F238E27FC236}">
                <a16:creationId xmlns:a16="http://schemas.microsoft.com/office/drawing/2014/main" id="{031AD008-07F7-3DB6-5A99-4DBCD2420198}"/>
              </a:ext>
            </a:extLst>
          </p:cNvPr>
          <p:cNvSpPr txBox="1"/>
          <p:nvPr/>
        </p:nvSpPr>
        <p:spPr>
          <a:xfrm>
            <a:off x="78723" y="102946"/>
            <a:ext cx="11590474" cy="5509200"/>
          </a:xfrm>
          <a:prstGeom prst="rect">
            <a:avLst/>
          </a:prstGeom>
          <a:noFill/>
        </p:spPr>
        <p:txBody>
          <a:bodyPr wrap="square">
            <a:spAutoFit/>
          </a:bodyPr>
          <a:lstStyle/>
          <a:p>
            <a:r>
              <a:rPr lang="en-US" sz="3200" b="1" dirty="0"/>
              <a:t>3. There is the knee-jerk answer</a:t>
            </a:r>
          </a:p>
          <a:p>
            <a:r>
              <a:rPr lang="en-US" sz="3200" dirty="0"/>
              <a:t>This Christians responded by saying, “Well, we’ve been telling God to get out of our classrooms and our schools and our political world for some time now . . . now that He’s gone, you can’t blame Him.” This sounds like a good answer, but it leaves troubling questions about the character of God. Is God pouting, now that He has been kicked out of the schools? Has He taken His toys and gone home, now that prayer is no longer allowed and political agendas ignore Him? If this were true and God has just gotten fed up with the planet, what does that say about His sovereign control and His omnipotent timing over the events of this world? </a:t>
            </a:r>
          </a:p>
        </p:txBody>
      </p:sp>
    </p:spTree>
    <p:extLst>
      <p:ext uri="{BB962C8B-B14F-4D97-AF65-F5344CB8AC3E}">
        <p14:creationId xmlns:p14="http://schemas.microsoft.com/office/powerpoint/2010/main" val="273762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4B1D76-CAA5-1D96-DE44-A0292D616908}"/>
              </a:ext>
            </a:extLst>
          </p:cNvPr>
          <p:cNvSpPr>
            <a:spLocks noGrp="1"/>
          </p:cNvSpPr>
          <p:nvPr>
            <p:ph type="dt" sz="half" idx="10"/>
          </p:nvPr>
        </p:nvSpPr>
        <p:spPr/>
        <p:txBody>
          <a:bodyPr/>
          <a:lstStyle/>
          <a:p>
            <a:r>
              <a:rPr lang="en-US"/>
              <a:t>09/22/2024</a:t>
            </a:r>
            <a:endParaRPr lang="en-US" dirty="0"/>
          </a:p>
        </p:txBody>
      </p:sp>
      <p:sp>
        <p:nvSpPr>
          <p:cNvPr id="3" name="Footer Placeholder 2">
            <a:extLst>
              <a:ext uri="{FF2B5EF4-FFF2-40B4-BE49-F238E27FC236}">
                <a16:creationId xmlns:a16="http://schemas.microsoft.com/office/drawing/2014/main" id="{31FE02B6-9B6E-C9E3-77BC-D2464183CFCC}"/>
              </a:ext>
            </a:extLst>
          </p:cNvPr>
          <p:cNvSpPr>
            <a:spLocks noGrp="1"/>
          </p:cNvSpPr>
          <p:nvPr>
            <p:ph type="ftr" sz="quarter" idx="11"/>
          </p:nvPr>
        </p:nvSpPr>
        <p:spPr/>
        <p:txBody>
          <a:bodyPr/>
          <a:lstStyle/>
          <a:p>
            <a:r>
              <a:rPr lang="en-US"/>
              <a:t>4th Sunday </a:t>
            </a:r>
            <a:endParaRPr lang="en-US" dirty="0"/>
          </a:p>
        </p:txBody>
      </p:sp>
      <p:sp>
        <p:nvSpPr>
          <p:cNvPr id="4" name="Slide Number Placeholder 3">
            <a:extLst>
              <a:ext uri="{FF2B5EF4-FFF2-40B4-BE49-F238E27FC236}">
                <a16:creationId xmlns:a16="http://schemas.microsoft.com/office/drawing/2014/main" id="{80D67F9B-FFA9-D794-B440-1F3E1606F7EA}"/>
              </a:ext>
            </a:extLst>
          </p:cNvPr>
          <p:cNvSpPr>
            <a:spLocks noGrp="1"/>
          </p:cNvSpPr>
          <p:nvPr>
            <p:ph type="sldNum" sz="quarter" idx="12"/>
          </p:nvPr>
        </p:nvSpPr>
        <p:spPr/>
        <p:txBody>
          <a:bodyPr/>
          <a:lstStyle/>
          <a:p>
            <a:fld id="{3A4F6043-7A67-491B-98BC-F933DED7226D}" type="slidenum">
              <a:rPr lang="en-US" smtClean="0"/>
              <a:pPr/>
              <a:t>6</a:t>
            </a:fld>
            <a:endParaRPr lang="en-US" dirty="0"/>
          </a:p>
        </p:txBody>
      </p:sp>
      <p:sp>
        <p:nvSpPr>
          <p:cNvPr id="6" name="TextBox 5">
            <a:extLst>
              <a:ext uri="{FF2B5EF4-FFF2-40B4-BE49-F238E27FC236}">
                <a16:creationId xmlns:a16="http://schemas.microsoft.com/office/drawing/2014/main" id="{78DC84E6-F371-5FA7-3C16-45D702597452}"/>
              </a:ext>
            </a:extLst>
          </p:cNvPr>
          <p:cNvSpPr txBox="1"/>
          <p:nvPr/>
        </p:nvSpPr>
        <p:spPr>
          <a:xfrm>
            <a:off x="84779" y="84779"/>
            <a:ext cx="11614696" cy="5509200"/>
          </a:xfrm>
          <a:prstGeom prst="rect">
            <a:avLst/>
          </a:prstGeom>
          <a:noFill/>
        </p:spPr>
        <p:txBody>
          <a:bodyPr wrap="square">
            <a:spAutoFit/>
          </a:bodyPr>
          <a:lstStyle/>
          <a:p>
            <a:r>
              <a:rPr lang="en-US" sz="3200" b="1" dirty="0"/>
              <a:t>Purposes of “Acts of God” </a:t>
            </a:r>
          </a:p>
          <a:p>
            <a:r>
              <a:rPr lang="en-US" sz="3200" dirty="0"/>
              <a:t>What does the record of Job’s life thus far, and the perspective of scripture as God has revealed Himself, tell us are the purposes of suffering under the acts of God? </a:t>
            </a:r>
          </a:p>
          <a:p>
            <a:r>
              <a:rPr lang="en-US" sz="3200" b="1" dirty="0"/>
              <a:t>1. First, acts of God are a reminder of the true values in life. </a:t>
            </a:r>
            <a:r>
              <a:rPr lang="en-US" sz="3200" dirty="0"/>
              <a:t>Augustine once wrote, “God would give us something, but does not because our hands are full.” When we are stripped of everything and our hands are emptied, we discover the most important things all over again. I found it interesting that after Hurricane Katrina hit, Louisiana governor Kathleen Blanco called for a statewide day of prayer, saying, “We need to turn to God for strength, hope, and comfort.”</a:t>
            </a:r>
          </a:p>
        </p:txBody>
      </p:sp>
    </p:spTree>
    <p:extLst>
      <p:ext uri="{BB962C8B-B14F-4D97-AF65-F5344CB8AC3E}">
        <p14:creationId xmlns:p14="http://schemas.microsoft.com/office/powerpoint/2010/main" val="1981505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5F246F-8674-4255-763A-EAB388C81854}"/>
              </a:ext>
            </a:extLst>
          </p:cNvPr>
          <p:cNvSpPr>
            <a:spLocks noGrp="1"/>
          </p:cNvSpPr>
          <p:nvPr>
            <p:ph type="dt" sz="half" idx="10"/>
          </p:nvPr>
        </p:nvSpPr>
        <p:spPr/>
        <p:txBody>
          <a:bodyPr/>
          <a:lstStyle/>
          <a:p>
            <a:r>
              <a:rPr lang="en-US"/>
              <a:t>09/22/2024</a:t>
            </a:r>
            <a:endParaRPr lang="en-US" dirty="0"/>
          </a:p>
        </p:txBody>
      </p:sp>
      <p:sp>
        <p:nvSpPr>
          <p:cNvPr id="3" name="Footer Placeholder 2">
            <a:extLst>
              <a:ext uri="{FF2B5EF4-FFF2-40B4-BE49-F238E27FC236}">
                <a16:creationId xmlns:a16="http://schemas.microsoft.com/office/drawing/2014/main" id="{566BCCB4-44D7-E373-1E9A-BDD081593FD2}"/>
              </a:ext>
            </a:extLst>
          </p:cNvPr>
          <p:cNvSpPr>
            <a:spLocks noGrp="1"/>
          </p:cNvSpPr>
          <p:nvPr>
            <p:ph type="ftr" sz="quarter" idx="11"/>
          </p:nvPr>
        </p:nvSpPr>
        <p:spPr/>
        <p:txBody>
          <a:bodyPr/>
          <a:lstStyle/>
          <a:p>
            <a:r>
              <a:rPr lang="en-US"/>
              <a:t>4th Sunday </a:t>
            </a:r>
            <a:endParaRPr lang="en-US" dirty="0"/>
          </a:p>
        </p:txBody>
      </p:sp>
      <p:sp>
        <p:nvSpPr>
          <p:cNvPr id="4" name="Slide Number Placeholder 3">
            <a:extLst>
              <a:ext uri="{FF2B5EF4-FFF2-40B4-BE49-F238E27FC236}">
                <a16:creationId xmlns:a16="http://schemas.microsoft.com/office/drawing/2014/main" id="{5E573FE8-5DA5-BAAC-2694-CF2F4B8FFE1F}"/>
              </a:ext>
            </a:extLst>
          </p:cNvPr>
          <p:cNvSpPr>
            <a:spLocks noGrp="1"/>
          </p:cNvSpPr>
          <p:nvPr>
            <p:ph type="sldNum" sz="quarter" idx="12"/>
          </p:nvPr>
        </p:nvSpPr>
        <p:spPr/>
        <p:txBody>
          <a:bodyPr/>
          <a:lstStyle/>
          <a:p>
            <a:fld id="{3A4F6043-7A67-491B-98BC-F933DED7226D}" type="slidenum">
              <a:rPr lang="en-US" smtClean="0"/>
              <a:pPr/>
              <a:t>7</a:t>
            </a:fld>
            <a:endParaRPr lang="en-US" dirty="0"/>
          </a:p>
        </p:txBody>
      </p:sp>
      <p:sp>
        <p:nvSpPr>
          <p:cNvPr id="6" name="TextBox 5">
            <a:extLst>
              <a:ext uri="{FF2B5EF4-FFF2-40B4-BE49-F238E27FC236}">
                <a16:creationId xmlns:a16="http://schemas.microsoft.com/office/drawing/2014/main" id="{86BFE352-C12B-0236-040F-57667A6BA7E4}"/>
              </a:ext>
            </a:extLst>
          </p:cNvPr>
          <p:cNvSpPr txBox="1"/>
          <p:nvPr/>
        </p:nvSpPr>
        <p:spPr>
          <a:xfrm>
            <a:off x="109000" y="72669"/>
            <a:ext cx="11614697" cy="5509200"/>
          </a:xfrm>
          <a:prstGeom prst="rect">
            <a:avLst/>
          </a:prstGeom>
          <a:noFill/>
        </p:spPr>
        <p:txBody>
          <a:bodyPr wrap="square">
            <a:spAutoFit/>
          </a:bodyPr>
          <a:lstStyle/>
          <a:p>
            <a:r>
              <a:rPr lang="en-US" sz="3200" b="1" dirty="0"/>
              <a:t>2. Secondly, acts of God release our claim on the expectations of life. </a:t>
            </a:r>
            <a:r>
              <a:rPr lang="en-US" sz="3200" dirty="0"/>
              <a:t>The things to which we thought we had a right, disappeared. Bankruptcy, sickness, that accident reminded us that our expectation is in Him and Him alone. </a:t>
            </a:r>
          </a:p>
          <a:p>
            <a:r>
              <a:rPr lang="en-US" sz="3200" b="1" dirty="0"/>
              <a:t>3. Thirdly, acts of God give a realistic perspective on the brevity of life. </a:t>
            </a:r>
            <a:r>
              <a:rPr lang="en-US" sz="3200" dirty="0"/>
              <a:t>It could have been you in that storm. It could have been you on the 6:00 o’clock news. When things are going well, we come under the delusion that life is a sure thing. Then our chest squeezes in pain and the next thing we know, we are hooked up to a dozen wires and the doctors are saying, “We got you here just in time.” The truth is that whether we are aware of it or not, this could be our last day on earth as we know it!</a:t>
            </a:r>
          </a:p>
        </p:txBody>
      </p:sp>
    </p:spTree>
    <p:extLst>
      <p:ext uri="{BB962C8B-B14F-4D97-AF65-F5344CB8AC3E}">
        <p14:creationId xmlns:p14="http://schemas.microsoft.com/office/powerpoint/2010/main" val="4101997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8603A0-EE25-7DD3-B64E-0EB15509E0AB}"/>
              </a:ext>
            </a:extLst>
          </p:cNvPr>
          <p:cNvSpPr>
            <a:spLocks noGrp="1"/>
          </p:cNvSpPr>
          <p:nvPr>
            <p:ph type="dt" sz="half" idx="10"/>
          </p:nvPr>
        </p:nvSpPr>
        <p:spPr/>
        <p:txBody>
          <a:bodyPr/>
          <a:lstStyle/>
          <a:p>
            <a:r>
              <a:rPr lang="en-US"/>
              <a:t>09/22/2024</a:t>
            </a:r>
            <a:endParaRPr lang="en-US" dirty="0"/>
          </a:p>
        </p:txBody>
      </p:sp>
      <p:sp>
        <p:nvSpPr>
          <p:cNvPr id="3" name="Footer Placeholder 2">
            <a:extLst>
              <a:ext uri="{FF2B5EF4-FFF2-40B4-BE49-F238E27FC236}">
                <a16:creationId xmlns:a16="http://schemas.microsoft.com/office/drawing/2014/main" id="{6DC3F135-F589-34E4-8FA8-E1CDE608835F}"/>
              </a:ext>
            </a:extLst>
          </p:cNvPr>
          <p:cNvSpPr>
            <a:spLocks noGrp="1"/>
          </p:cNvSpPr>
          <p:nvPr>
            <p:ph type="ftr" sz="quarter" idx="11"/>
          </p:nvPr>
        </p:nvSpPr>
        <p:spPr/>
        <p:txBody>
          <a:bodyPr/>
          <a:lstStyle/>
          <a:p>
            <a:r>
              <a:rPr lang="en-US"/>
              <a:t>4th Sunday </a:t>
            </a:r>
            <a:endParaRPr lang="en-US" dirty="0"/>
          </a:p>
        </p:txBody>
      </p:sp>
      <p:sp>
        <p:nvSpPr>
          <p:cNvPr id="4" name="Slide Number Placeholder 3">
            <a:extLst>
              <a:ext uri="{FF2B5EF4-FFF2-40B4-BE49-F238E27FC236}">
                <a16:creationId xmlns:a16="http://schemas.microsoft.com/office/drawing/2014/main" id="{DB8F4533-2762-E651-5221-E17F19958857}"/>
              </a:ext>
            </a:extLst>
          </p:cNvPr>
          <p:cNvSpPr>
            <a:spLocks noGrp="1"/>
          </p:cNvSpPr>
          <p:nvPr>
            <p:ph type="sldNum" sz="quarter" idx="12"/>
          </p:nvPr>
        </p:nvSpPr>
        <p:spPr/>
        <p:txBody>
          <a:bodyPr/>
          <a:lstStyle/>
          <a:p>
            <a:fld id="{3A4F6043-7A67-491B-98BC-F933DED7226D}" type="slidenum">
              <a:rPr lang="en-US" smtClean="0"/>
              <a:pPr/>
              <a:t>8</a:t>
            </a:fld>
            <a:endParaRPr lang="en-US" dirty="0"/>
          </a:p>
        </p:txBody>
      </p:sp>
      <p:sp>
        <p:nvSpPr>
          <p:cNvPr id="6" name="TextBox 5">
            <a:extLst>
              <a:ext uri="{FF2B5EF4-FFF2-40B4-BE49-F238E27FC236}">
                <a16:creationId xmlns:a16="http://schemas.microsoft.com/office/drawing/2014/main" id="{CBF4B765-DC96-2E13-58F9-5882FCEAB021}"/>
              </a:ext>
            </a:extLst>
          </p:cNvPr>
          <p:cNvSpPr txBox="1"/>
          <p:nvPr/>
        </p:nvSpPr>
        <p:spPr>
          <a:xfrm>
            <a:off x="72668" y="60557"/>
            <a:ext cx="11626807" cy="6186309"/>
          </a:xfrm>
          <a:prstGeom prst="rect">
            <a:avLst/>
          </a:prstGeom>
          <a:noFill/>
        </p:spPr>
        <p:txBody>
          <a:bodyPr wrap="square">
            <a:spAutoFit/>
          </a:bodyPr>
          <a:lstStyle/>
          <a:p>
            <a:r>
              <a:rPr lang="en-US" sz="3600" b="1" dirty="0"/>
              <a:t>4. Fourthly, disasters have a way of warning us about eternal judgment for all life. </a:t>
            </a:r>
          </a:p>
          <a:p>
            <a:r>
              <a:rPr lang="en-US" sz="3600" dirty="0"/>
              <a:t>“Nature reflects God’s gracious attributes, but also His attributes of wrath and justice.” (Job 37:6, 10-13) Accidents that take the lives of others are a reminder of a coming judgment from which there is no escape. In Luke 13, the Lord was preaching just after a tower had fallen that, in this unexpected disaster, had resulted in the death of eighteen people. The Lord Jesus used the incident in His sermon as an illustration that everyone was going to die. He said to them, in effect, “Are you ready for the judgment – have you repented of your sin?” </a:t>
            </a:r>
          </a:p>
        </p:txBody>
      </p:sp>
    </p:spTree>
    <p:extLst>
      <p:ext uri="{BB962C8B-B14F-4D97-AF65-F5344CB8AC3E}">
        <p14:creationId xmlns:p14="http://schemas.microsoft.com/office/powerpoint/2010/main" val="1797682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6158C7-1E7F-CB7B-9A47-3AC00A6443E3}"/>
              </a:ext>
            </a:extLst>
          </p:cNvPr>
          <p:cNvSpPr>
            <a:spLocks noGrp="1"/>
          </p:cNvSpPr>
          <p:nvPr>
            <p:ph type="dt" sz="half" idx="10"/>
          </p:nvPr>
        </p:nvSpPr>
        <p:spPr/>
        <p:txBody>
          <a:bodyPr/>
          <a:lstStyle/>
          <a:p>
            <a:r>
              <a:rPr lang="en-US"/>
              <a:t>09/22/2024</a:t>
            </a:r>
            <a:endParaRPr lang="en-US" dirty="0"/>
          </a:p>
        </p:txBody>
      </p:sp>
      <p:sp>
        <p:nvSpPr>
          <p:cNvPr id="3" name="Footer Placeholder 2">
            <a:extLst>
              <a:ext uri="{FF2B5EF4-FFF2-40B4-BE49-F238E27FC236}">
                <a16:creationId xmlns:a16="http://schemas.microsoft.com/office/drawing/2014/main" id="{72D000D1-52DB-0157-FB0E-C1A1C50E90E0}"/>
              </a:ext>
            </a:extLst>
          </p:cNvPr>
          <p:cNvSpPr>
            <a:spLocks noGrp="1"/>
          </p:cNvSpPr>
          <p:nvPr>
            <p:ph type="ftr" sz="quarter" idx="11"/>
          </p:nvPr>
        </p:nvSpPr>
        <p:spPr/>
        <p:txBody>
          <a:bodyPr/>
          <a:lstStyle/>
          <a:p>
            <a:r>
              <a:rPr lang="en-US"/>
              <a:t>4th Sunday </a:t>
            </a:r>
            <a:endParaRPr lang="en-US" dirty="0"/>
          </a:p>
        </p:txBody>
      </p:sp>
      <p:sp>
        <p:nvSpPr>
          <p:cNvPr id="4" name="Slide Number Placeholder 3">
            <a:extLst>
              <a:ext uri="{FF2B5EF4-FFF2-40B4-BE49-F238E27FC236}">
                <a16:creationId xmlns:a16="http://schemas.microsoft.com/office/drawing/2014/main" id="{9F295718-BF3C-3257-8992-32BDC4B6BF8B}"/>
              </a:ext>
            </a:extLst>
          </p:cNvPr>
          <p:cNvSpPr>
            <a:spLocks noGrp="1"/>
          </p:cNvSpPr>
          <p:nvPr>
            <p:ph type="sldNum" sz="quarter" idx="12"/>
          </p:nvPr>
        </p:nvSpPr>
        <p:spPr/>
        <p:txBody>
          <a:bodyPr/>
          <a:lstStyle/>
          <a:p>
            <a:fld id="{3A4F6043-7A67-491B-98BC-F933DED7226D}" type="slidenum">
              <a:rPr lang="en-US" smtClean="0"/>
              <a:pPr/>
              <a:t>9</a:t>
            </a:fld>
            <a:endParaRPr lang="en-US" dirty="0"/>
          </a:p>
        </p:txBody>
      </p:sp>
      <p:sp>
        <p:nvSpPr>
          <p:cNvPr id="6" name="TextBox 5">
            <a:extLst>
              <a:ext uri="{FF2B5EF4-FFF2-40B4-BE49-F238E27FC236}">
                <a16:creationId xmlns:a16="http://schemas.microsoft.com/office/drawing/2014/main" id="{778D3DCB-EB92-8A12-B95B-D91E2F2FBC30}"/>
              </a:ext>
            </a:extLst>
          </p:cNvPr>
          <p:cNvSpPr txBox="1"/>
          <p:nvPr/>
        </p:nvSpPr>
        <p:spPr>
          <a:xfrm>
            <a:off x="84778" y="66612"/>
            <a:ext cx="11602585" cy="5016758"/>
          </a:xfrm>
          <a:prstGeom prst="rect">
            <a:avLst/>
          </a:prstGeom>
          <a:noFill/>
        </p:spPr>
        <p:txBody>
          <a:bodyPr wrap="square">
            <a:spAutoFit/>
          </a:bodyPr>
          <a:lstStyle/>
          <a:p>
            <a:r>
              <a:rPr lang="en-US" sz="3200" b="1" dirty="0"/>
              <a:t>5. Fifthly, disasters are an invitation to walk with God through life. </a:t>
            </a:r>
          </a:p>
          <a:p>
            <a:r>
              <a:rPr lang="en-US" sz="3200" dirty="0"/>
              <a:t>God does not promise the absence of storms, but He does promise His presence in the storms. So, as Warren </a:t>
            </a:r>
            <a:r>
              <a:rPr lang="en-US" sz="3200" dirty="0" err="1"/>
              <a:t>Wiersbe</a:t>
            </a:r>
            <a:r>
              <a:rPr lang="en-US" sz="3200" dirty="0"/>
              <a:t> once wrote, “Don’t grow bitter, grow better.” Do not be like the man I read about recently, who had a rather funny response to a painful experience. He had been bitten by a dog and was informed by his physician that he indeed, had rabies. Upon hearing this, the patient immediately pulled out a pad and pencil and began to write. Thinking the man was making out his last will and testament, the doctor said, “Listen, this doesn’t mean you’re going to die. There’s a cure for rabies.” </a:t>
            </a:r>
          </a:p>
        </p:txBody>
      </p:sp>
    </p:spTree>
    <p:extLst>
      <p:ext uri="{BB962C8B-B14F-4D97-AF65-F5344CB8AC3E}">
        <p14:creationId xmlns:p14="http://schemas.microsoft.com/office/powerpoint/2010/main" val="1273617538"/>
      </p:ext>
    </p:extLst>
  </p:cSld>
  <p:clrMapOvr>
    <a:masterClrMapping/>
  </p:clrMapOvr>
</p:sld>
</file>

<file path=ppt/theme/theme1.xml><?xml version="1.0" encoding="utf-8"?>
<a:theme xmlns:a="http://schemas.openxmlformats.org/drawingml/2006/main" name="OffsetVTI">
  <a:themeElements>
    <a:clrScheme name="Custom 20">
      <a:dk1>
        <a:srgbClr val="000000"/>
      </a:dk1>
      <a:lt1>
        <a:sysClr val="window" lastClr="FFFFFF"/>
      </a:lt1>
      <a:dk2>
        <a:srgbClr val="2C3948"/>
      </a:dk2>
      <a:lt2>
        <a:srgbClr val="F4F4F4"/>
      </a:lt2>
      <a:accent1>
        <a:srgbClr val="F49D90"/>
      </a:accent1>
      <a:accent2>
        <a:srgbClr val="D6947C"/>
      </a:accent2>
      <a:accent3>
        <a:srgbClr val="BF8484"/>
      </a:accent3>
      <a:accent4>
        <a:srgbClr val="96A9AA"/>
      </a:accent4>
      <a:accent5>
        <a:srgbClr val="DD796C"/>
      </a:accent5>
      <a:accent6>
        <a:srgbClr val="D09145"/>
      </a:accent6>
      <a:hlink>
        <a:srgbClr val="DF686A"/>
      </a:hlink>
      <a:folHlink>
        <a:srgbClr val="F93F1C"/>
      </a:folHlink>
    </a:clrScheme>
    <a:fontScheme name="Dante">
      <a:majorFont>
        <a:latin typeface="Dante"/>
        <a:ea typeface=""/>
        <a:cs typeface=""/>
      </a:majorFont>
      <a:minorFont>
        <a:latin typeface="Dan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setVTI" id="{17A3166B-76FF-4669-8F6D-D4251AE158D8}" vid="{4532814A-B5F8-4CFD-BC69-A007D492DA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B37DAF-AFAF-4561-A80B-C76198EBD319}">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A29436BC-77AE-4AEE-A282-4E162A1CAA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B665E41-66EB-401D-940D-8E7024721BE5}">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{535E14C3-6E73-40E0-AF22-7E3D9F3A3745}tf67338807_win32</Template>
  <TotalTime>26</TotalTime>
  <Words>1255</Words>
  <Application>Microsoft Office PowerPoint</Application>
  <PresentationFormat>Widescreen</PresentationFormat>
  <Paragraphs>55</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Dante</vt:lpstr>
      <vt:lpstr>Dante (Headings)2</vt:lpstr>
      <vt:lpstr>Wingdings 2</vt:lpstr>
      <vt:lpstr>OffsetVTI</vt:lpstr>
      <vt:lpstr>Acts of God – What’s natural about disasters?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Jackie Smalls</dc:creator>
  <cp:lastModifiedBy>Jackie Smalls</cp:lastModifiedBy>
  <cp:revision>1</cp:revision>
  <dcterms:created xsi:type="dcterms:W3CDTF">2024-08-25T23:18:20Z</dcterms:created>
  <dcterms:modified xsi:type="dcterms:W3CDTF">2024-08-26T00:56:40Z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