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8" r:id="rId4"/>
  </p:sldMasterIdLst>
  <p:notesMasterIdLst>
    <p:notesMasterId r:id="rId17"/>
  </p:notesMasterIdLst>
  <p:handoutMasterIdLst>
    <p:handoutMasterId r:id="rId18"/>
  </p:handoutMasterIdLst>
  <p:sldIdLst>
    <p:sldId id="265" r:id="rId5"/>
    <p:sldId id="266" r:id="rId6"/>
    <p:sldId id="267" r:id="rId7"/>
    <p:sldId id="268" r:id="rId8"/>
    <p:sldId id="269" r:id="rId9"/>
    <p:sldId id="270" r:id="rId10"/>
    <p:sldId id="271" r:id="rId11"/>
    <p:sldId id="272" r:id="rId12"/>
    <p:sldId id="273" r:id="rId13"/>
    <p:sldId id="274" r:id="rId14"/>
    <p:sldId id="275"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2962" autoAdjust="0"/>
  </p:normalViewPr>
  <p:slideViewPr>
    <p:cSldViewPr snapToGrid="0" showGuides="1">
      <p:cViewPr varScale="1">
        <p:scale>
          <a:sx n="94" d="100"/>
          <a:sy n="94" d="100"/>
        </p:scale>
        <p:origin x="588" y="320"/>
      </p:cViewPr>
      <p:guideLst/>
    </p:cSldViewPr>
  </p:slideViewPr>
  <p:outlineViewPr>
    <p:cViewPr>
      <p:scale>
        <a:sx n="33" d="100"/>
        <a:sy n="33" d="100"/>
      </p:scale>
      <p:origin x="0" y="-10094"/>
    </p:cViewPr>
  </p:outlineViewPr>
  <p:notesTextViewPr>
    <p:cViewPr>
      <p:scale>
        <a:sx n="1" d="1"/>
        <a:sy n="1" d="1"/>
      </p:scale>
      <p:origin x="0" y="0"/>
    </p:cViewPr>
  </p:notesTextViewPr>
  <p:sorterViewPr>
    <p:cViewPr>
      <p:scale>
        <a:sx n="70" d="100"/>
        <a:sy n="70" d="100"/>
      </p:scale>
      <p:origin x="0" y="-47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ie Smalls" userId="040b49e1bbec97c9" providerId="LiveId" clId="{9F0D6E50-4B92-4CC5-A5BD-E85635A11446}"/>
    <pc:docChg chg="modSld">
      <pc:chgData name="Jackie Smalls" userId="040b49e1bbec97c9" providerId="LiveId" clId="{9F0D6E50-4B92-4CC5-A5BD-E85635A11446}" dt="2025-01-27T16:57:25.077" v="4" actId="20577"/>
      <pc:docMkLst>
        <pc:docMk/>
      </pc:docMkLst>
      <pc:sldChg chg="modSp mod">
        <pc:chgData name="Jackie Smalls" userId="040b49e1bbec97c9" providerId="LiveId" clId="{9F0D6E50-4B92-4CC5-A5BD-E85635A11446}" dt="2025-01-27T16:57:25.077" v="4" actId="20577"/>
        <pc:sldMkLst>
          <pc:docMk/>
          <pc:sldMk cId="3785572038" sldId="267"/>
        </pc:sldMkLst>
        <pc:spChg chg="mod">
          <ac:chgData name="Jackie Smalls" userId="040b49e1bbec97c9" providerId="LiveId" clId="{9F0D6E50-4B92-4CC5-A5BD-E85635A11446}" dt="2025-01-27T16:57:25.077" v="4" actId="20577"/>
          <ac:spMkLst>
            <pc:docMk/>
            <pc:sldMk cId="3785572038" sldId="267"/>
            <ac:spMk id="8" creationId="{07946CA7-6300-6E82-7C88-AD48D6E793C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12254D-5759-4EB3-BF8D-D68E90DC2D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81A69FF-7820-4FCC-B849-D3678A21A4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0D95BA-7ABD-45D4-B691-9F58B13542F8}" type="datetimeFigureOut">
              <a:rPr lang="en-US" smtClean="0"/>
              <a:t>1/27/2025</a:t>
            </a:fld>
            <a:endParaRPr lang="en-US" dirty="0"/>
          </a:p>
        </p:txBody>
      </p:sp>
      <p:sp>
        <p:nvSpPr>
          <p:cNvPr id="4" name="Footer Placeholder 3">
            <a:extLst>
              <a:ext uri="{FF2B5EF4-FFF2-40B4-BE49-F238E27FC236}">
                <a16:creationId xmlns:a16="http://schemas.microsoft.com/office/drawing/2014/main" id="{D4FAC37F-43E8-47E4-A8D1-19743C1136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7D279E6-0ADC-4707-A0E5-8B8058228F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03308A-A8B4-43FF-8C57-7C15CEEAA8C3}" type="slidenum">
              <a:rPr lang="en-US" smtClean="0"/>
              <a:t>‹#›</a:t>
            </a:fld>
            <a:endParaRPr lang="en-US" dirty="0"/>
          </a:p>
        </p:txBody>
      </p:sp>
    </p:spTree>
    <p:extLst>
      <p:ext uri="{BB962C8B-B14F-4D97-AF65-F5344CB8AC3E}">
        <p14:creationId xmlns:p14="http://schemas.microsoft.com/office/powerpoint/2010/main" val="1563327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D14A6-BAC8-4A71-919C-314181CF34EF}" type="datetimeFigureOut">
              <a:rPr lang="en-US" smtClean="0"/>
              <a:t>1/27/2025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F9892-4FA8-4E47-8751-DA9332AF5A19}" type="slidenum">
              <a:rPr lang="en-US" smtClean="0"/>
              <a:t>‹#›</a:t>
            </a:fld>
            <a:endParaRPr lang="en-US" dirty="0"/>
          </a:p>
        </p:txBody>
      </p:sp>
    </p:spTree>
    <p:extLst>
      <p:ext uri="{BB962C8B-B14F-4D97-AF65-F5344CB8AC3E}">
        <p14:creationId xmlns:p14="http://schemas.microsoft.com/office/powerpoint/2010/main" val="4267596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4D99E-06C2-4ACA-84FC-8F6740F111CE}" type="slidenum">
              <a:rPr lang="en-US" smtClean="0"/>
              <a:t>1</a:t>
            </a:fld>
            <a:endParaRPr lang="en-US" dirty="0"/>
          </a:p>
        </p:txBody>
      </p:sp>
    </p:spTree>
    <p:extLst>
      <p:ext uri="{BB962C8B-B14F-4D97-AF65-F5344CB8AC3E}">
        <p14:creationId xmlns:p14="http://schemas.microsoft.com/office/powerpoint/2010/main" val="1970145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r>
              <a:rPr lang="en-US"/>
              <a:t>2nd Sunday</a:t>
            </a:r>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pPr algn="ctr"/>
            <a:r>
              <a:rPr lang="en-US"/>
              <a:t>February 09, 2025</a:t>
            </a:r>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58414176"/>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r>
              <a:rPr lang="en-US"/>
              <a:t>2nd Sunday</a:t>
            </a:r>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pPr algn="ctr"/>
            <a:r>
              <a:rPr lang="en-US"/>
              <a:t>February 09, 2025</a:t>
            </a:r>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145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r>
              <a:rPr lang="en-US"/>
              <a:t>2nd Sunday</a:t>
            </a:r>
            <a:endParaRPr lang="en-US" dirty="0"/>
          </a:p>
        </p:txBody>
      </p:sp>
      <p:sp>
        <p:nvSpPr>
          <p:cNvPr id="5" name="Footer Placeholder 4"/>
          <p:cNvSpPr>
            <a:spLocks noGrp="1"/>
          </p:cNvSpPr>
          <p:nvPr>
            <p:ph type="ftr" sz="quarter" idx="11"/>
          </p:nvPr>
        </p:nvSpPr>
        <p:spPr>
          <a:xfrm>
            <a:off x="2933699" y="6296615"/>
            <a:ext cx="5959577" cy="365125"/>
          </a:xfrm>
        </p:spPr>
        <p:txBody>
          <a:bodyPr/>
          <a:lstStyle/>
          <a:p>
            <a:pPr algn="ctr"/>
            <a:r>
              <a:rPr lang="en-US"/>
              <a:t>February 09, 2025</a:t>
            </a:r>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784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Agenda">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818CF2B-9954-660F-DC90-3C71AD230F0F}"/>
              </a:ext>
              <a:ext uri="{C183D7F6-B498-43B3-948B-1728B52AA6E4}">
                <adec:decorative xmlns:adec="http://schemas.microsoft.com/office/drawing/2017/decorative" val="1"/>
              </a:ext>
            </a:extLst>
          </p:cNvPr>
          <p:cNvSpPr/>
          <p:nvPr userDrawn="1"/>
        </p:nvSpPr>
        <p:spPr>
          <a:xfrm>
            <a:off x="6381961" y="3374038"/>
            <a:ext cx="5810040" cy="3483963"/>
          </a:xfrm>
          <a:custGeom>
            <a:avLst/>
            <a:gdLst>
              <a:gd name="connsiteX0" fmla="*/ 2850823 w 5810040"/>
              <a:gd name="connsiteY0" fmla="*/ 209 h 3483963"/>
              <a:gd name="connsiteX1" fmla="*/ 4466116 w 5810040"/>
              <a:gd name="connsiteY1" fmla="*/ 613235 h 3483963"/>
              <a:gd name="connsiteX2" fmla="*/ 4816577 w 5810040"/>
              <a:gd name="connsiteY2" fmla="*/ 845572 h 3483963"/>
              <a:gd name="connsiteX3" fmla="*/ 5668539 w 5810040"/>
              <a:gd name="connsiteY3" fmla="*/ 1681636 h 3483963"/>
              <a:gd name="connsiteX4" fmla="*/ 5768074 w 5810040"/>
              <a:gd name="connsiteY4" fmla="*/ 1966105 h 3483963"/>
              <a:gd name="connsiteX5" fmla="*/ 5810040 w 5810040"/>
              <a:gd name="connsiteY5" fmla="*/ 2154042 h 3483963"/>
              <a:gd name="connsiteX6" fmla="*/ 5810040 w 5810040"/>
              <a:gd name="connsiteY6" fmla="*/ 3285715 h 3483963"/>
              <a:gd name="connsiteX7" fmla="*/ 5768053 w 5810040"/>
              <a:gd name="connsiteY7" fmla="*/ 3483963 h 3483963"/>
              <a:gd name="connsiteX8" fmla="*/ 3449 w 5810040"/>
              <a:gd name="connsiteY8" fmla="*/ 3483963 h 3483963"/>
              <a:gd name="connsiteX9" fmla="*/ 0 w 5810040"/>
              <a:gd name="connsiteY9" fmla="*/ 3364144 h 3483963"/>
              <a:gd name="connsiteX10" fmla="*/ 52711 w 5810040"/>
              <a:gd name="connsiteY10" fmla="*/ 2988522 h 3483963"/>
              <a:gd name="connsiteX11" fmla="*/ 570593 w 5810040"/>
              <a:gd name="connsiteY11" fmla="*/ 1833807 h 3483963"/>
              <a:gd name="connsiteX12" fmla="*/ 694028 w 5810040"/>
              <a:gd name="connsiteY12" fmla="*/ 1602864 h 3483963"/>
              <a:gd name="connsiteX13" fmla="*/ 1912097 w 5810040"/>
              <a:gd name="connsiteY13" fmla="*/ 193702 h 3483963"/>
              <a:gd name="connsiteX14" fmla="*/ 2850823 w 5810040"/>
              <a:gd name="connsiteY14" fmla="*/ 209 h 348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10040" h="3483963">
                <a:moveTo>
                  <a:pt x="2850823" y="209"/>
                </a:moveTo>
                <a:cubicBezTo>
                  <a:pt x="3365864" y="7542"/>
                  <a:pt x="3882931" y="208367"/>
                  <a:pt x="4466116" y="613235"/>
                </a:cubicBezTo>
                <a:cubicBezTo>
                  <a:pt x="4588233" y="698029"/>
                  <a:pt x="4704329" y="773069"/>
                  <a:pt x="4816577" y="845572"/>
                </a:cubicBezTo>
                <a:cubicBezTo>
                  <a:pt x="5281873" y="1146248"/>
                  <a:pt x="5512386" y="1307343"/>
                  <a:pt x="5668539" y="1681636"/>
                </a:cubicBezTo>
                <a:cubicBezTo>
                  <a:pt x="5707301" y="1774548"/>
                  <a:pt x="5740487" y="1869430"/>
                  <a:pt x="5768074" y="1966105"/>
                </a:cubicBezTo>
                <a:lnTo>
                  <a:pt x="5810040" y="2154042"/>
                </a:lnTo>
                <a:lnTo>
                  <a:pt x="5810040" y="3285715"/>
                </a:lnTo>
                <a:lnTo>
                  <a:pt x="5768053" y="3483963"/>
                </a:lnTo>
                <a:lnTo>
                  <a:pt x="3449" y="3483963"/>
                </a:lnTo>
                <a:lnTo>
                  <a:pt x="0" y="3364144"/>
                </a:lnTo>
                <a:cubicBezTo>
                  <a:pt x="1816" y="3242634"/>
                  <a:pt x="19482" y="3118716"/>
                  <a:pt x="52711" y="2988522"/>
                </a:cubicBezTo>
                <a:cubicBezTo>
                  <a:pt x="145386" y="2625354"/>
                  <a:pt x="351891" y="2240869"/>
                  <a:pt x="570593" y="1833807"/>
                </a:cubicBezTo>
                <a:cubicBezTo>
                  <a:pt x="610966" y="1758766"/>
                  <a:pt x="652628" y="1681129"/>
                  <a:pt x="694028" y="1602864"/>
                </a:cubicBezTo>
                <a:cubicBezTo>
                  <a:pt x="1064636" y="902397"/>
                  <a:pt x="1349589" y="425830"/>
                  <a:pt x="1912097" y="193702"/>
                </a:cubicBezTo>
                <a:cubicBezTo>
                  <a:pt x="2233505" y="61067"/>
                  <a:pt x="2541799" y="-4191"/>
                  <a:pt x="2850823" y="209"/>
                </a:cubicBezTo>
                <a:close/>
              </a:path>
            </a:pathLst>
          </a:custGeom>
          <a:blipFill dpi="0" rotWithShape="1">
            <a:blip r:embed="rId2" cstate="print">
              <a:duotone>
                <a:prstClr val="black"/>
                <a:schemeClr val="accent3">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1259330E-45A9-4294-A077-3852502CCBBB}"/>
              </a:ext>
            </a:extLst>
          </p:cNvPr>
          <p:cNvSpPr>
            <a:spLocks noGrp="1"/>
          </p:cNvSpPr>
          <p:nvPr>
            <p:ph type="title" hasCustomPrompt="1"/>
          </p:nvPr>
        </p:nvSpPr>
        <p:spPr>
          <a:xfrm>
            <a:off x="681038" y="442913"/>
            <a:ext cx="5143500" cy="2300299"/>
          </a:xfrm>
        </p:spPr>
        <p:txBody>
          <a:bodyPr anchor="b"/>
          <a:lstStyle/>
          <a:p>
            <a:r>
              <a:rPr lang="en-US" sz="3200" dirty="0">
                <a:solidFill>
                  <a:schemeClr val="tx1">
                    <a:lumMod val="75000"/>
                    <a:lumOff val="25000"/>
                  </a:schemeClr>
                </a:solidFill>
              </a:rPr>
              <a:t>Click to add title</a:t>
            </a:r>
            <a:endParaRPr lang="en-US" dirty="0"/>
          </a:p>
        </p:txBody>
      </p:sp>
      <p:sp>
        <p:nvSpPr>
          <p:cNvPr id="4" name="Content Placeholder 2">
            <a:extLst>
              <a:ext uri="{FF2B5EF4-FFF2-40B4-BE49-F238E27FC236}">
                <a16:creationId xmlns:a16="http://schemas.microsoft.com/office/drawing/2014/main" id="{C42C62FA-1489-8944-BFA6-37143436D1EB}"/>
              </a:ext>
            </a:extLst>
          </p:cNvPr>
          <p:cNvSpPr>
            <a:spLocks noGrp="1"/>
          </p:cNvSpPr>
          <p:nvPr>
            <p:ph sz="quarter" idx="15" hasCustomPrompt="1"/>
          </p:nvPr>
        </p:nvSpPr>
        <p:spPr>
          <a:xfrm>
            <a:off x="681037" y="2929358"/>
            <a:ext cx="5143500" cy="3034880"/>
          </a:xfrm>
        </p:spPr>
        <p:txBody>
          <a:bodyPr/>
          <a:lstStyle>
            <a:lvl1pPr>
              <a:defRPr/>
            </a:lvl1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reeform: Shape 13">
            <a:extLst>
              <a:ext uri="{FF2B5EF4-FFF2-40B4-BE49-F238E27FC236}">
                <a16:creationId xmlns:a16="http://schemas.microsoft.com/office/drawing/2014/main" id="{6292C5C6-6AF9-4248-B2DA-ACA4A1BD3929}"/>
              </a:ext>
              <a:ext uri="{C183D7F6-B498-43B3-948B-1728B52AA6E4}">
                <adec:decorative xmlns:adec="http://schemas.microsoft.com/office/drawing/2017/decorative" val="1"/>
              </a:ext>
            </a:extLst>
          </p:cNvPr>
          <p:cNvSpPr/>
          <p:nvPr userDrawn="1"/>
        </p:nvSpPr>
        <p:spPr>
          <a:xfrm>
            <a:off x="8787255" y="-15240"/>
            <a:ext cx="3418080" cy="2896208"/>
          </a:xfrm>
          <a:custGeom>
            <a:avLst/>
            <a:gdLst>
              <a:gd name="connsiteX0" fmla="*/ 30625 w 3404592"/>
              <a:gd name="connsiteY0" fmla="*/ 0 h 2880968"/>
              <a:gd name="connsiteX1" fmla="*/ 3404591 w 3404592"/>
              <a:gd name="connsiteY1" fmla="*/ 0 h 2880968"/>
              <a:gd name="connsiteX2" fmla="*/ 3404592 w 3404592"/>
              <a:gd name="connsiteY2" fmla="*/ 2363677 h 2880968"/>
              <a:gd name="connsiteX3" fmla="*/ 3368234 w 3404592"/>
              <a:gd name="connsiteY3" fmla="*/ 2400463 h 2880968"/>
              <a:gd name="connsiteX4" fmla="*/ 2673169 w 3404592"/>
              <a:gd name="connsiteY4" fmla="*/ 2691710 h 2880968"/>
              <a:gd name="connsiteX5" fmla="*/ 2383908 w 3404592"/>
              <a:gd name="connsiteY5" fmla="*/ 2766733 h 2880968"/>
              <a:gd name="connsiteX6" fmla="*/ 580011 w 3404592"/>
              <a:gd name="connsiteY6" fmla="*/ 2455996 h 2880968"/>
              <a:gd name="connsiteX7" fmla="*/ 103935 w 3404592"/>
              <a:gd name="connsiteY7" fmla="*/ 1224395 h 2880968"/>
              <a:gd name="connsiteX8" fmla="*/ 76737 w 3404592"/>
              <a:gd name="connsiteY8" fmla="*/ 1040246 h 2880968"/>
              <a:gd name="connsiteX9" fmla="*/ 6986 w 3404592"/>
              <a:gd name="connsiteY9" fmla="*/ 142569 h 288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592" h="2880968">
                <a:moveTo>
                  <a:pt x="30625" y="0"/>
                </a:moveTo>
                <a:lnTo>
                  <a:pt x="3404591" y="0"/>
                </a:lnTo>
                <a:lnTo>
                  <a:pt x="3404592" y="2363677"/>
                </a:lnTo>
                <a:lnTo>
                  <a:pt x="3368234" y="2400463"/>
                </a:lnTo>
                <a:cubicBezTo>
                  <a:pt x="3196560" y="2556781"/>
                  <a:pt x="3007578" y="2609148"/>
                  <a:pt x="2673169" y="2691710"/>
                </a:cubicBezTo>
                <a:cubicBezTo>
                  <a:pt x="2580978" y="2714454"/>
                  <a:pt x="2485617" y="2738008"/>
                  <a:pt x="2383908" y="2766733"/>
                </a:cubicBezTo>
                <a:cubicBezTo>
                  <a:pt x="1606788" y="2986132"/>
                  <a:pt x="1067300" y="2893177"/>
                  <a:pt x="580011" y="2455996"/>
                </a:cubicBezTo>
                <a:cubicBezTo>
                  <a:pt x="260201" y="2169073"/>
                  <a:pt x="183906" y="1782048"/>
                  <a:pt x="103935" y="1224395"/>
                </a:cubicBezTo>
                <a:cubicBezTo>
                  <a:pt x="95007" y="1162089"/>
                  <a:pt x="85753" y="1100145"/>
                  <a:pt x="76737" y="1040246"/>
                </a:cubicBezTo>
                <a:cubicBezTo>
                  <a:pt x="28042" y="715402"/>
                  <a:pt x="-17905" y="408591"/>
                  <a:pt x="6986" y="142569"/>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3A499CB4-9592-40E3-B804-ECCA6B240336}"/>
              </a:ext>
              <a:ext uri="{C183D7F6-B498-43B3-948B-1728B52AA6E4}">
                <adec:decorative xmlns:adec="http://schemas.microsoft.com/office/drawing/2017/decorative" val="1"/>
              </a:ext>
            </a:extLst>
          </p:cNvPr>
          <p:cNvSpPr/>
          <p:nvPr userDrawn="1"/>
        </p:nvSpPr>
        <p:spPr>
          <a:xfrm>
            <a:off x="8611772" y="-15240"/>
            <a:ext cx="3593564" cy="304450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A3A06B29-0534-404B-BF1A-C3EBA8B3EEB3}"/>
              </a:ext>
              <a:ext uri="{C183D7F6-B498-43B3-948B-1728B52AA6E4}">
                <adec:decorative xmlns:adec="http://schemas.microsoft.com/office/drawing/2017/decorative" val="1"/>
              </a:ext>
            </a:extLst>
          </p:cNvPr>
          <p:cNvSpPr/>
          <p:nvPr userDrawn="1"/>
        </p:nvSpPr>
        <p:spPr>
          <a:xfrm>
            <a:off x="6184771" y="3247617"/>
            <a:ext cx="6020564" cy="3631340"/>
          </a:xfrm>
          <a:custGeom>
            <a:avLst/>
            <a:gdLst>
              <a:gd name="connsiteX0" fmla="*/ 3008109 w 5959692"/>
              <a:gd name="connsiteY0" fmla="*/ 42 h 3560169"/>
              <a:gd name="connsiteX1" fmla="*/ 4702247 w 5959692"/>
              <a:gd name="connsiteY1" fmla="*/ 626282 h 3560169"/>
              <a:gd name="connsiteX2" fmla="*/ 5069411 w 5959692"/>
              <a:gd name="connsiteY2" fmla="*/ 865826 h 3560169"/>
              <a:gd name="connsiteX3" fmla="*/ 5895906 w 5959692"/>
              <a:gd name="connsiteY3" fmla="*/ 1594994 h 3560169"/>
              <a:gd name="connsiteX4" fmla="*/ 5959691 w 5959692"/>
              <a:gd name="connsiteY4" fmla="*/ 1728783 h 3560169"/>
              <a:gd name="connsiteX5" fmla="*/ 5959692 w 5959692"/>
              <a:gd name="connsiteY5" fmla="*/ 3560169 h 3560169"/>
              <a:gd name="connsiteX6" fmla="*/ 635 w 5959692"/>
              <a:gd name="connsiteY6" fmla="*/ 3560169 h 3560169"/>
              <a:gd name="connsiteX7" fmla="*/ 0 w 5959692"/>
              <a:gd name="connsiteY7" fmla="*/ 3534810 h 3560169"/>
              <a:gd name="connsiteX8" fmla="*/ 56896 w 5959692"/>
              <a:gd name="connsiteY8" fmla="*/ 3142342 h 3560169"/>
              <a:gd name="connsiteX9" fmla="*/ 605568 w 5959692"/>
              <a:gd name="connsiteY9" fmla="*/ 1932853 h 3560169"/>
              <a:gd name="connsiteX10" fmla="*/ 736162 w 5959692"/>
              <a:gd name="connsiteY10" fmla="*/ 1690788 h 3560169"/>
              <a:gd name="connsiteX11" fmla="*/ 2021319 w 5959692"/>
              <a:gd name="connsiteY11" fmla="*/ 209863 h 3560169"/>
              <a:gd name="connsiteX12" fmla="*/ 3008109 w 5959692"/>
              <a:gd name="connsiteY12" fmla="*/ 42 h 35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9692" h="3560169">
                <a:moveTo>
                  <a:pt x="3008109" y="42"/>
                </a:moveTo>
                <a:cubicBezTo>
                  <a:pt x="3549058" y="3372"/>
                  <a:pt x="4091345" y="208628"/>
                  <a:pt x="4702247" y="626282"/>
                </a:cubicBezTo>
                <a:cubicBezTo>
                  <a:pt x="4830168" y="713755"/>
                  <a:pt x="4951806" y="791097"/>
                  <a:pt x="5069411" y="865826"/>
                </a:cubicBezTo>
                <a:cubicBezTo>
                  <a:pt x="5495976" y="1136988"/>
                  <a:pt x="5734167" y="1298128"/>
                  <a:pt x="5895906" y="1594994"/>
                </a:cubicBezTo>
                <a:lnTo>
                  <a:pt x="5959691" y="1728783"/>
                </a:lnTo>
                <a:lnTo>
                  <a:pt x="5959692" y="3560169"/>
                </a:lnTo>
                <a:lnTo>
                  <a:pt x="635" y="3560169"/>
                </a:lnTo>
                <a:lnTo>
                  <a:pt x="0" y="3534810"/>
                </a:lnTo>
                <a:cubicBezTo>
                  <a:pt x="2402" y="3407978"/>
                  <a:pt x="21463" y="3278501"/>
                  <a:pt x="56896" y="3142342"/>
                </a:cubicBezTo>
                <a:cubicBezTo>
                  <a:pt x="155720" y="2762537"/>
                  <a:pt x="374193" y="2359525"/>
                  <a:pt x="605568" y="1932853"/>
                </a:cubicBezTo>
                <a:cubicBezTo>
                  <a:pt x="648282" y="1854194"/>
                  <a:pt x="692359" y="1772817"/>
                  <a:pt x="736162" y="1690788"/>
                </a:cubicBezTo>
                <a:cubicBezTo>
                  <a:pt x="1128289" y="956620"/>
                  <a:pt x="1429537" y="456850"/>
                  <a:pt x="2021319" y="209863"/>
                </a:cubicBezTo>
                <a:cubicBezTo>
                  <a:pt x="2359453" y="68739"/>
                  <a:pt x="2683541" y="-1956"/>
                  <a:pt x="3008109" y="42"/>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D10AF802-8BEE-4DC7-8296-B52D4BE43FB9}"/>
              </a:ext>
              <a:ext uri="{C183D7F6-B498-43B3-948B-1728B52AA6E4}">
                <adec:decorative xmlns:adec="http://schemas.microsoft.com/office/drawing/2017/decorative" val="1"/>
              </a:ext>
            </a:extLst>
          </p:cNvPr>
          <p:cNvSpPr/>
          <p:nvPr userDrawn="1"/>
        </p:nvSpPr>
        <p:spPr>
          <a:xfrm>
            <a:off x="5956294" y="3065460"/>
            <a:ext cx="6249041" cy="3813498"/>
          </a:xfrm>
          <a:custGeom>
            <a:avLst/>
            <a:gdLst>
              <a:gd name="connsiteX0" fmla="*/ 3215595 w 6141507"/>
              <a:gd name="connsiteY0" fmla="*/ 37 h 3752389"/>
              <a:gd name="connsiteX1" fmla="*/ 5025810 w 6141507"/>
              <a:gd name="connsiteY1" fmla="*/ 667544 h 3752389"/>
              <a:gd name="connsiteX2" fmla="*/ 5418068 w 6141507"/>
              <a:gd name="connsiteY2" fmla="*/ 923043 h 3752389"/>
              <a:gd name="connsiteX3" fmla="*/ 6130109 w 6141507"/>
              <a:gd name="connsiteY3" fmla="*/ 1458777 h 3752389"/>
              <a:gd name="connsiteX4" fmla="*/ 6141506 w 6141507"/>
              <a:gd name="connsiteY4" fmla="*/ 1473047 h 3752389"/>
              <a:gd name="connsiteX5" fmla="*/ 6141507 w 6141507"/>
              <a:gd name="connsiteY5" fmla="*/ 3752389 h 3752389"/>
              <a:gd name="connsiteX6" fmla="*/ 0 w 6141507"/>
              <a:gd name="connsiteY6" fmla="*/ 3752389 h 3752389"/>
              <a:gd name="connsiteX7" fmla="*/ 7127 w 6141507"/>
              <a:gd name="connsiteY7" fmla="*/ 3638865 h 3752389"/>
              <a:gd name="connsiteX8" fmla="*/ 59603 w 6141507"/>
              <a:gd name="connsiteY8" fmla="*/ 3356358 h 3752389"/>
              <a:gd name="connsiteX9" fmla="*/ 646726 w 6141507"/>
              <a:gd name="connsiteY9" fmla="*/ 2064848 h 3752389"/>
              <a:gd name="connsiteX10" fmla="*/ 786444 w 6141507"/>
              <a:gd name="connsiteY10" fmla="*/ 1806355 h 3752389"/>
              <a:gd name="connsiteX11" fmla="*/ 2160845 w 6141507"/>
              <a:gd name="connsiteY11" fmla="*/ 224629 h 3752389"/>
              <a:gd name="connsiteX12" fmla="*/ 3215595 w 6141507"/>
              <a:gd name="connsiteY12" fmla="*/ 37 h 375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507" h="3752389">
                <a:moveTo>
                  <a:pt x="3215595" y="37"/>
                </a:moveTo>
                <a:cubicBezTo>
                  <a:pt x="3793727" y="3265"/>
                  <a:pt x="4373168" y="222053"/>
                  <a:pt x="5025810" y="667544"/>
                </a:cubicBezTo>
                <a:cubicBezTo>
                  <a:pt x="5162471" y="760846"/>
                  <a:pt x="5292423" y="843339"/>
                  <a:pt x="5418068" y="923043"/>
                </a:cubicBezTo>
                <a:cubicBezTo>
                  <a:pt x="5743584" y="1129628"/>
                  <a:pt x="5966418" y="1276344"/>
                  <a:pt x="6130109" y="1458777"/>
                </a:cubicBezTo>
                <a:lnTo>
                  <a:pt x="6141506" y="1473047"/>
                </a:lnTo>
                <a:lnTo>
                  <a:pt x="6141507" y="3752389"/>
                </a:lnTo>
                <a:lnTo>
                  <a:pt x="0" y="3752389"/>
                </a:lnTo>
                <a:lnTo>
                  <a:pt x="7127" y="3638865"/>
                </a:lnTo>
                <a:cubicBezTo>
                  <a:pt x="16780" y="3547020"/>
                  <a:pt x="34303" y="3453276"/>
                  <a:pt x="59603" y="3356358"/>
                </a:cubicBezTo>
                <a:cubicBezTo>
                  <a:pt x="165452" y="2950843"/>
                  <a:pt x="399187" y="2520480"/>
                  <a:pt x="646726" y="2064848"/>
                </a:cubicBezTo>
                <a:cubicBezTo>
                  <a:pt x="692424" y="1980851"/>
                  <a:pt x="739580" y="1893951"/>
                  <a:pt x="786444" y="1806355"/>
                </a:cubicBezTo>
                <a:cubicBezTo>
                  <a:pt x="1205972" y="1022363"/>
                  <a:pt x="1528233" y="488656"/>
                  <a:pt x="2160845" y="224629"/>
                </a:cubicBezTo>
                <a:cubicBezTo>
                  <a:pt x="2522310" y="73767"/>
                  <a:pt x="2868717" y="-1899"/>
                  <a:pt x="3215595" y="37"/>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Freeform: Shape 2">
            <a:extLst>
              <a:ext uri="{FF2B5EF4-FFF2-40B4-BE49-F238E27FC236}">
                <a16:creationId xmlns:a16="http://schemas.microsoft.com/office/drawing/2014/main" id="{F59FA625-5F65-C0FD-B6ED-B869ABF21C11}"/>
              </a:ext>
              <a:ext uri="{C183D7F6-B498-43B3-948B-1728B52AA6E4}">
                <adec:decorative xmlns:adec="http://schemas.microsoft.com/office/drawing/2017/decorative" val="1"/>
              </a:ext>
            </a:extLst>
          </p:cNvPr>
          <p:cNvSpPr/>
          <p:nvPr userDrawn="1"/>
        </p:nvSpPr>
        <p:spPr>
          <a:xfrm>
            <a:off x="8897971" y="0"/>
            <a:ext cx="3293877" cy="2743212"/>
          </a:xfrm>
          <a:custGeom>
            <a:avLst/>
            <a:gdLst>
              <a:gd name="connsiteX0" fmla="*/ 37772 w 3293877"/>
              <a:gd name="connsiteY0" fmla="*/ 0 h 2743212"/>
              <a:gd name="connsiteX1" fmla="*/ 3293877 w 3293877"/>
              <a:gd name="connsiteY1" fmla="*/ 0 h 2743212"/>
              <a:gd name="connsiteX2" fmla="*/ 3293877 w 3293877"/>
              <a:gd name="connsiteY2" fmla="*/ 2133887 h 2743212"/>
              <a:gd name="connsiteX3" fmla="*/ 3222757 w 3293877"/>
              <a:gd name="connsiteY3" fmla="*/ 2223039 h 2743212"/>
              <a:gd name="connsiteX4" fmla="*/ 2503136 w 3293877"/>
              <a:gd name="connsiteY4" fmla="*/ 2565392 h 2743212"/>
              <a:gd name="connsiteX5" fmla="*/ 2232111 w 3293877"/>
              <a:gd name="connsiteY5" fmla="*/ 2635826 h 2743212"/>
              <a:gd name="connsiteX6" fmla="*/ 542319 w 3293877"/>
              <a:gd name="connsiteY6" fmla="*/ 2345567 h 2743212"/>
              <a:gd name="connsiteX7" fmla="*/ 96920 w 3293877"/>
              <a:gd name="connsiteY7" fmla="*/ 1191868 h 2743212"/>
              <a:gd name="connsiteX8" fmla="*/ 71529 w 3293877"/>
              <a:gd name="connsiteY8" fmla="*/ 1019346 h 2743212"/>
              <a:gd name="connsiteX9" fmla="*/ 6623 w 3293877"/>
              <a:gd name="connsiteY9" fmla="*/ 178315 h 2743212"/>
              <a:gd name="connsiteX10" fmla="*/ 34833 w 3293877"/>
              <a:gd name="connsiteY10" fmla="*/ 8680 h 27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3877" h="2743212">
                <a:moveTo>
                  <a:pt x="37772" y="0"/>
                </a:moveTo>
                <a:lnTo>
                  <a:pt x="3293877" y="0"/>
                </a:lnTo>
                <a:lnTo>
                  <a:pt x="3293877" y="2133887"/>
                </a:lnTo>
                <a:lnTo>
                  <a:pt x="3222757" y="2223039"/>
                </a:lnTo>
                <a:cubicBezTo>
                  <a:pt x="3041339" y="2425251"/>
                  <a:pt x="2861221" y="2476800"/>
                  <a:pt x="2503136" y="2565392"/>
                </a:cubicBezTo>
                <a:cubicBezTo>
                  <a:pt x="2416757" y="2586746"/>
                  <a:pt x="2327408" y="2608861"/>
                  <a:pt x="2232111" y="2635826"/>
                </a:cubicBezTo>
                <a:cubicBezTo>
                  <a:pt x="1503976" y="2841768"/>
                  <a:pt x="998612" y="2754939"/>
                  <a:pt x="542319" y="2345567"/>
                </a:cubicBezTo>
                <a:cubicBezTo>
                  <a:pt x="242852" y="2076894"/>
                  <a:pt x="171565" y="1714314"/>
                  <a:pt x="96920" y="1191868"/>
                </a:cubicBezTo>
                <a:cubicBezTo>
                  <a:pt x="88586" y="1133496"/>
                  <a:pt x="79946" y="1075462"/>
                  <a:pt x="71529" y="1019346"/>
                </a:cubicBezTo>
                <a:cubicBezTo>
                  <a:pt x="26070" y="715012"/>
                  <a:pt x="-16826" y="427572"/>
                  <a:pt x="6623" y="178315"/>
                </a:cubicBezTo>
                <a:cubicBezTo>
                  <a:pt x="12226" y="118742"/>
                  <a:pt x="21526" y="62431"/>
                  <a:pt x="34833" y="8680"/>
                </a:cubicBezTo>
                <a:close/>
              </a:path>
            </a:pathLst>
          </a:custGeom>
          <a:blipFill dpi="0" rotWithShape="1">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75455470-69E0-4C53-92B5-567520DB7A46}"/>
              </a:ext>
              <a:ext uri="{C183D7F6-B498-43B3-948B-1728B52AA6E4}">
                <adec:decorative xmlns:adec="http://schemas.microsoft.com/office/drawing/2017/decorative" val="1"/>
              </a:ext>
            </a:extLst>
          </p:cNvPr>
          <p:cNvSpPr/>
          <p:nvPr userDrawn="1"/>
        </p:nvSpPr>
        <p:spPr>
          <a:xfrm>
            <a:off x="6144016" y="1018170"/>
            <a:ext cx="2225720" cy="2117510"/>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 name="Freeform: Shape 7">
            <a:extLst>
              <a:ext uri="{FF2B5EF4-FFF2-40B4-BE49-F238E27FC236}">
                <a16:creationId xmlns:a16="http://schemas.microsoft.com/office/drawing/2014/main" id="{6EE10528-FE2A-6B18-A5A2-249E27A15E35}"/>
              </a:ext>
              <a:ext uri="{C183D7F6-B498-43B3-948B-1728B52AA6E4}">
                <adec:decorative xmlns:adec="http://schemas.microsoft.com/office/drawing/2017/decorative" val="1"/>
              </a:ext>
            </a:extLst>
          </p:cNvPr>
          <p:cNvSpPr/>
          <p:nvPr userDrawn="1"/>
        </p:nvSpPr>
        <p:spPr>
          <a:xfrm>
            <a:off x="6059351" y="933328"/>
            <a:ext cx="2395051" cy="2287194"/>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9" name="Freeform: Shape 8">
            <a:extLst>
              <a:ext uri="{FF2B5EF4-FFF2-40B4-BE49-F238E27FC236}">
                <a16:creationId xmlns:a16="http://schemas.microsoft.com/office/drawing/2014/main" id="{4FDDC9FB-2D2D-EC17-E3F8-653ACC33F672}"/>
              </a:ext>
              <a:ext uri="{C183D7F6-B498-43B3-948B-1728B52AA6E4}">
                <adec:decorative xmlns:adec="http://schemas.microsoft.com/office/drawing/2017/decorative" val="1"/>
              </a:ext>
            </a:extLst>
          </p:cNvPr>
          <p:cNvSpPr/>
          <p:nvPr userDrawn="1"/>
        </p:nvSpPr>
        <p:spPr>
          <a:xfrm>
            <a:off x="6241267" y="1131006"/>
            <a:ext cx="2031219" cy="1891838"/>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0" name="Freeform: Shape 9">
            <a:extLst>
              <a:ext uri="{FF2B5EF4-FFF2-40B4-BE49-F238E27FC236}">
                <a16:creationId xmlns:a16="http://schemas.microsoft.com/office/drawing/2014/main" id="{29395833-3138-13F2-0A56-3FA6E8DA945B}"/>
              </a:ext>
              <a:ext uri="{C183D7F6-B498-43B3-948B-1728B52AA6E4}">
                <adec:decorative xmlns:adec="http://schemas.microsoft.com/office/drawing/2017/decorative" val="1"/>
              </a:ext>
            </a:extLst>
          </p:cNvPr>
          <p:cNvSpPr/>
          <p:nvPr userDrawn="1"/>
        </p:nvSpPr>
        <p:spPr>
          <a:xfrm>
            <a:off x="6377111" y="1224492"/>
            <a:ext cx="1759531" cy="1704866"/>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dpi="0" rotWithShape="1">
            <a:blip r:embed="rId5"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Date Placeholder 3">
            <a:extLst>
              <a:ext uri="{FF2B5EF4-FFF2-40B4-BE49-F238E27FC236}">
                <a16:creationId xmlns:a16="http://schemas.microsoft.com/office/drawing/2014/main" id="{44111C59-5CC2-B416-FC4B-92B87198CDDF}"/>
              </a:ext>
            </a:extLst>
          </p:cNvPr>
          <p:cNvSpPr>
            <a:spLocks noGrp="1"/>
          </p:cNvSpPr>
          <p:nvPr>
            <p:ph type="dt" sz="half" idx="2"/>
          </p:nvPr>
        </p:nvSpPr>
        <p:spPr>
          <a:xfrm>
            <a:off x="681039" y="6170491"/>
            <a:ext cx="2405062"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r>
              <a:rPr lang="en-US"/>
              <a:t>2nd Sunday</a:t>
            </a:r>
            <a:endParaRPr lang="en-US" dirty="0"/>
          </a:p>
        </p:txBody>
      </p:sp>
      <p:sp>
        <p:nvSpPr>
          <p:cNvPr id="20" name="Footer Placeholder 4">
            <a:extLst>
              <a:ext uri="{FF2B5EF4-FFF2-40B4-BE49-F238E27FC236}">
                <a16:creationId xmlns:a16="http://schemas.microsoft.com/office/drawing/2014/main" id="{9A795D99-6218-9099-4FC3-AE053D9C9D24}"/>
              </a:ext>
            </a:extLst>
          </p:cNvPr>
          <p:cNvSpPr>
            <a:spLocks noGrp="1"/>
          </p:cNvSpPr>
          <p:nvPr>
            <p:ph type="ftr" sz="quarter" idx="3"/>
          </p:nvPr>
        </p:nvSpPr>
        <p:spPr>
          <a:xfrm>
            <a:off x="3262313" y="6170490"/>
            <a:ext cx="5667375" cy="457200"/>
          </a:xfrm>
          <a:prstGeom prst="rect">
            <a:avLst/>
          </a:prstGeom>
        </p:spPr>
        <p:txBody>
          <a:bodyPr vert="horz" lIns="109728" tIns="109728" rIns="109728" bIns="91440" rtlCol="0" anchor="ctr"/>
          <a:lstStyle>
            <a:lvl1pPr algn="l">
              <a:defRPr sz="1100" cap="all" spc="0" baseline="0">
                <a:solidFill>
                  <a:schemeClr val="tx1">
                    <a:lumMod val="75000"/>
                    <a:lumOff val="25000"/>
                  </a:schemeClr>
                </a:solidFill>
                <a:latin typeface="+mj-lt"/>
              </a:defRPr>
            </a:lvl1pPr>
          </a:lstStyle>
          <a:p>
            <a:pPr algn="ctr"/>
            <a:r>
              <a:rPr lang="en-US"/>
              <a:t>February 09, 2025</a:t>
            </a:r>
            <a:endParaRPr lang="en-US" dirty="0"/>
          </a:p>
        </p:txBody>
      </p:sp>
      <p:sp>
        <p:nvSpPr>
          <p:cNvPr id="22" name="Slide Number Placeholder 5">
            <a:extLst>
              <a:ext uri="{FF2B5EF4-FFF2-40B4-BE49-F238E27FC236}">
                <a16:creationId xmlns:a16="http://schemas.microsoft.com/office/drawing/2014/main" id="{12D38409-1BAF-438C-419F-EE23AAC3A62F}"/>
              </a:ext>
            </a:extLst>
          </p:cNvPr>
          <p:cNvSpPr>
            <a:spLocks noGrp="1"/>
          </p:cNvSpPr>
          <p:nvPr>
            <p:ph type="sldNum" sz="quarter" idx="4"/>
          </p:nvPr>
        </p:nvSpPr>
        <p:spPr>
          <a:xfrm>
            <a:off x="9105900" y="6170490"/>
            <a:ext cx="2405062"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954627058"/>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9" name="Title 12">
            <a:extLst>
              <a:ext uri="{FF2B5EF4-FFF2-40B4-BE49-F238E27FC236}">
                <a16:creationId xmlns:a16="http://schemas.microsoft.com/office/drawing/2014/main" id="{13E521F8-83B3-D46A-1B27-32CCFD64FE19}"/>
              </a:ext>
            </a:extLst>
          </p:cNvPr>
          <p:cNvSpPr>
            <a:spLocks noGrp="1"/>
          </p:cNvSpPr>
          <p:nvPr>
            <p:ph type="title" hasCustomPrompt="1"/>
          </p:nvPr>
        </p:nvSpPr>
        <p:spPr>
          <a:xfrm>
            <a:off x="681038" y="1014288"/>
            <a:ext cx="4980672" cy="2267614"/>
          </a:xfrm>
        </p:spPr>
        <p:txBody>
          <a:bodyPr anchor="t"/>
          <a:lstStyle>
            <a:lvl1pPr>
              <a:lnSpc>
                <a:spcPct val="100000"/>
              </a:lnSpc>
              <a:defRPr/>
            </a:lvl1pPr>
          </a:lstStyle>
          <a:p>
            <a:r>
              <a:rPr lang="en-US" sz="3200" dirty="0">
                <a:solidFill>
                  <a:schemeClr val="tx1">
                    <a:lumMod val="75000"/>
                    <a:lumOff val="25000"/>
                  </a:schemeClr>
                </a:solidFill>
              </a:rPr>
              <a:t>Click to add title</a:t>
            </a:r>
            <a:endParaRPr lang="en-US" dirty="0"/>
          </a:p>
        </p:txBody>
      </p:sp>
      <p:sp>
        <p:nvSpPr>
          <p:cNvPr id="13" name="Content Placeholder 3">
            <a:extLst>
              <a:ext uri="{FF2B5EF4-FFF2-40B4-BE49-F238E27FC236}">
                <a16:creationId xmlns:a16="http://schemas.microsoft.com/office/drawing/2014/main" id="{17A1D8F1-CFCC-49C3-4874-06E9B176FF30}"/>
              </a:ext>
            </a:extLst>
          </p:cNvPr>
          <p:cNvSpPr>
            <a:spLocks noGrp="1"/>
          </p:cNvSpPr>
          <p:nvPr>
            <p:ph sz="half" idx="2" hasCustomPrompt="1"/>
          </p:nvPr>
        </p:nvSpPr>
        <p:spPr>
          <a:xfrm>
            <a:off x="681038" y="3499346"/>
            <a:ext cx="4980672" cy="2453700"/>
          </a:xfrm>
        </p:spPr>
        <p:txBody>
          <a:bodyPr>
            <a:noAutofit/>
          </a:bodyPr>
          <a:lstStyle>
            <a:lvl1pPr marL="342900" indent="-342900">
              <a:buFont typeface="+mj-lt"/>
              <a:buAutoNum type="arabicPeriod"/>
              <a:defRPr sz="1800"/>
            </a:lvl1pPr>
            <a:lvl2pPr marL="342900" indent="-342900">
              <a:buFont typeface="+mj-lt"/>
              <a:buAutoNum type="alphaLcPeriod"/>
              <a:defRPr sz="1800"/>
            </a:lvl2pPr>
            <a:lvl3pPr marL="914400" indent="-342900">
              <a:buFont typeface="+mj-lt"/>
              <a:buAutoNum type="arabicParenR"/>
              <a:defRPr sz="1800"/>
            </a:lvl3pPr>
            <a:lvl4pPr marL="1371600" indent="-342900">
              <a:buFont typeface="+mj-lt"/>
              <a:buAutoNum type="alphaLcParenR"/>
              <a:defRPr sz="1800"/>
            </a:lvl4pPr>
            <a:lvl5pPr marL="1828800" indent="-342900">
              <a:buFont typeface="+mj-lt"/>
              <a:buAutoNum type="romanLcPeriod"/>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5">
            <a:extLst>
              <a:ext uri="{FF2B5EF4-FFF2-40B4-BE49-F238E27FC236}">
                <a16:creationId xmlns:a16="http://schemas.microsoft.com/office/drawing/2014/main" id="{E31E947A-6261-6154-651C-64D04F442074}"/>
              </a:ext>
            </a:extLst>
          </p:cNvPr>
          <p:cNvSpPr>
            <a:spLocks noGrp="1"/>
          </p:cNvSpPr>
          <p:nvPr>
            <p:ph sz="quarter" idx="4" hasCustomPrompt="1"/>
          </p:nvPr>
        </p:nvSpPr>
        <p:spPr>
          <a:xfrm>
            <a:off x="5859780" y="1014288"/>
            <a:ext cx="5651181" cy="4938758"/>
          </a:xfrm>
        </p:spPr>
        <p:txBody>
          <a:bodyPr anchor="b">
            <a:normAutofit/>
          </a:bodyPr>
          <a:lstStyle>
            <a:lvl1pPr marL="0" indent="0">
              <a:buFont typeface="Arial" panose="020B0604020202020204" pitchFamily="34" charset="0"/>
              <a:buNone/>
              <a:defRPr sz="1800"/>
            </a:lvl1pPr>
            <a:lvl2pPr marL="285750" indent="-285750">
              <a:buFont typeface="Arial" panose="020B0604020202020204" pitchFamily="34" charset="0"/>
              <a:buChar char="•"/>
              <a:defRPr sz="1800"/>
            </a:lvl2pPr>
            <a:lvl3pPr marL="914400" indent="-285750">
              <a:buFont typeface="Meiryo" panose="020B0604030504040204" pitchFamily="34" charset="-128"/>
              <a:buChar char="–"/>
              <a:defRPr sz="1800"/>
            </a:lvl3pPr>
            <a:lvl4pPr marL="1371600" indent="-285750">
              <a:buFont typeface="Meiryo" panose="020B0604030504040204" pitchFamily="34" charset="-128"/>
              <a:buChar char="–"/>
              <a:defRPr sz="1800"/>
            </a:lvl4pPr>
            <a:lvl5pPr marL="1828800" indent="-285750">
              <a:buFont typeface="Meiryo" panose="020B0604030504040204" pitchFamily="34" charset="-128"/>
              <a:buChar cha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Freeform: Shape 15">
            <a:extLst>
              <a:ext uri="{FF2B5EF4-FFF2-40B4-BE49-F238E27FC236}">
                <a16:creationId xmlns:a16="http://schemas.microsoft.com/office/drawing/2014/main" id="{5F8EE83F-071C-ABC6-0507-321397495B53}"/>
              </a:ext>
              <a:ext uri="{C183D7F6-B498-43B3-948B-1728B52AA6E4}">
                <adec:decorative xmlns:adec="http://schemas.microsoft.com/office/drawing/2017/decorative" val="1"/>
              </a:ext>
            </a:extLst>
          </p:cNvPr>
          <p:cNvSpPr/>
          <p:nvPr userDrawn="1"/>
        </p:nvSpPr>
        <p:spPr>
          <a:xfrm rot="7684585">
            <a:off x="10477325" y="-112329"/>
            <a:ext cx="888696" cy="845489"/>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DC945BD7-A7FF-B8CB-BEE0-6B700765EB04}"/>
              </a:ext>
              <a:ext uri="{C183D7F6-B498-43B3-948B-1728B52AA6E4}">
                <adec:decorative xmlns:adec="http://schemas.microsoft.com/office/drawing/2017/decorative" val="1"/>
              </a:ext>
            </a:extLst>
          </p:cNvPr>
          <p:cNvSpPr/>
          <p:nvPr userDrawn="1"/>
        </p:nvSpPr>
        <p:spPr>
          <a:xfrm rot="7684585">
            <a:off x="10443520" y="-146205"/>
            <a:ext cx="956307" cy="913241"/>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E618DFAC-77B9-BC08-65E0-69740384CE95}"/>
              </a:ext>
              <a:ext uri="{C183D7F6-B498-43B3-948B-1728B52AA6E4}">
                <adec:decorative xmlns:adec="http://schemas.microsoft.com/office/drawing/2017/decorative" val="1"/>
              </a:ext>
            </a:extLst>
          </p:cNvPr>
          <p:cNvSpPr/>
          <p:nvPr userDrawn="1"/>
        </p:nvSpPr>
        <p:spPr>
          <a:xfrm rot="7684585">
            <a:off x="10516156" y="-67275"/>
            <a:ext cx="811034" cy="755381"/>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48296844-8339-EDA7-19BF-2C357711C093}"/>
              </a:ext>
              <a:ext uri="{C183D7F6-B498-43B3-948B-1728B52AA6E4}">
                <adec:decorative xmlns:adec="http://schemas.microsoft.com/office/drawing/2017/decorative" val="1"/>
              </a:ext>
            </a:extLst>
          </p:cNvPr>
          <p:cNvSpPr/>
          <p:nvPr userDrawn="1"/>
        </p:nvSpPr>
        <p:spPr>
          <a:xfrm rot="7684585">
            <a:off x="10570396" y="-29948"/>
            <a:ext cx="702554" cy="680727"/>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2" cstate="print">
              <a:duotone>
                <a:prstClr val="black"/>
                <a:schemeClr val="accent6">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DAB07B07-F645-F92C-3826-8B5C34AB4F53}"/>
              </a:ext>
              <a:ext uri="{C183D7F6-B498-43B3-948B-1728B52AA6E4}">
                <adec:decorative xmlns:adec="http://schemas.microsoft.com/office/drawing/2017/decorative" val="1"/>
              </a:ext>
            </a:extLst>
          </p:cNvPr>
          <p:cNvSpPr/>
          <p:nvPr userDrawn="1"/>
        </p:nvSpPr>
        <p:spPr>
          <a:xfrm rot="1841628">
            <a:off x="11354252" y="431135"/>
            <a:ext cx="1212988" cy="1154015"/>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A0D9CF31-0B63-851F-5AE7-DA8F677592C0}"/>
              </a:ext>
              <a:ext uri="{C183D7F6-B498-43B3-948B-1728B52AA6E4}">
                <adec:decorative xmlns:adec="http://schemas.microsoft.com/office/drawing/2017/decorative" val="1"/>
              </a:ext>
            </a:extLst>
          </p:cNvPr>
          <p:cNvSpPr/>
          <p:nvPr userDrawn="1"/>
        </p:nvSpPr>
        <p:spPr>
          <a:xfrm rot="1841628">
            <a:off x="11308110" y="384897"/>
            <a:ext cx="1305272" cy="1246491"/>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A3FD6EFE-9F27-4298-EE90-5C5E6E955BDC}"/>
              </a:ext>
              <a:ext uri="{C183D7F6-B498-43B3-948B-1728B52AA6E4}">
                <adec:decorative xmlns:adec="http://schemas.microsoft.com/office/drawing/2017/decorative" val="1"/>
              </a:ext>
            </a:extLst>
          </p:cNvPr>
          <p:cNvSpPr/>
          <p:nvPr userDrawn="1"/>
        </p:nvSpPr>
        <p:spPr>
          <a:xfrm rot="1841628">
            <a:off x="11407252" y="492629"/>
            <a:ext cx="1106988" cy="1031027"/>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A3965657-4507-63A6-DADF-85647E699670}"/>
              </a:ext>
              <a:ext uri="{C183D7F6-B498-43B3-948B-1728B52AA6E4}">
                <adec:decorative xmlns:adec="http://schemas.microsoft.com/office/drawing/2017/decorative" val="1"/>
              </a:ext>
            </a:extLst>
          </p:cNvPr>
          <p:cNvSpPr/>
          <p:nvPr userDrawn="1"/>
        </p:nvSpPr>
        <p:spPr>
          <a:xfrm rot="1841628">
            <a:off x="11481286" y="543577"/>
            <a:ext cx="958921" cy="929130"/>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3" cstate="print">
              <a:duotone>
                <a:prstClr val="black"/>
                <a:schemeClr val="accent4">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BCC376E7-CED4-8E4E-6D65-A5F9C033EDF8}"/>
              </a:ext>
              <a:ext uri="{C183D7F6-B498-43B3-948B-1728B52AA6E4}">
                <adec:decorative xmlns:adec="http://schemas.microsoft.com/office/drawing/2017/decorative" val="1"/>
              </a:ext>
            </a:extLst>
          </p:cNvPr>
          <p:cNvSpPr/>
          <p:nvPr userDrawn="1"/>
        </p:nvSpPr>
        <p:spPr>
          <a:xfrm rot="7684585">
            <a:off x="-437675" y="653223"/>
            <a:ext cx="888696" cy="845489"/>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3D5B913C-C9F4-F4FA-638D-CDA51FF3F615}"/>
              </a:ext>
              <a:ext uri="{C183D7F6-B498-43B3-948B-1728B52AA6E4}">
                <adec:decorative xmlns:adec="http://schemas.microsoft.com/office/drawing/2017/decorative" val="1"/>
              </a:ext>
            </a:extLst>
          </p:cNvPr>
          <p:cNvSpPr/>
          <p:nvPr userDrawn="1"/>
        </p:nvSpPr>
        <p:spPr>
          <a:xfrm rot="7684585">
            <a:off x="-471480" y="619347"/>
            <a:ext cx="956307" cy="913241"/>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id="{64C67F56-A32D-3E7A-E0B7-6A4B01FDBBAA}"/>
              </a:ext>
              <a:ext uri="{C183D7F6-B498-43B3-948B-1728B52AA6E4}">
                <adec:decorative xmlns:adec="http://schemas.microsoft.com/office/drawing/2017/decorative" val="1"/>
              </a:ext>
            </a:extLst>
          </p:cNvPr>
          <p:cNvSpPr/>
          <p:nvPr userDrawn="1"/>
        </p:nvSpPr>
        <p:spPr>
          <a:xfrm rot="7684585">
            <a:off x="-398844" y="698277"/>
            <a:ext cx="811034" cy="755381"/>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2" name="Freeform: Shape 31">
            <a:extLst>
              <a:ext uri="{FF2B5EF4-FFF2-40B4-BE49-F238E27FC236}">
                <a16:creationId xmlns:a16="http://schemas.microsoft.com/office/drawing/2014/main" id="{42B9A980-0889-05D0-3467-4F6C9F6911DF}"/>
              </a:ext>
              <a:ext uri="{C183D7F6-B498-43B3-948B-1728B52AA6E4}">
                <adec:decorative xmlns:adec="http://schemas.microsoft.com/office/drawing/2017/decorative" val="1"/>
              </a:ext>
            </a:extLst>
          </p:cNvPr>
          <p:cNvSpPr/>
          <p:nvPr userDrawn="1"/>
        </p:nvSpPr>
        <p:spPr>
          <a:xfrm rot="7684585">
            <a:off x="-344604" y="735604"/>
            <a:ext cx="702554" cy="680727"/>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2"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Date Placeholder 3">
            <a:extLst>
              <a:ext uri="{FF2B5EF4-FFF2-40B4-BE49-F238E27FC236}">
                <a16:creationId xmlns:a16="http://schemas.microsoft.com/office/drawing/2014/main" id="{ACBE71E2-3146-CE7B-E143-C9A55ABDF2B9}"/>
              </a:ext>
            </a:extLst>
          </p:cNvPr>
          <p:cNvSpPr>
            <a:spLocks noGrp="1"/>
          </p:cNvSpPr>
          <p:nvPr>
            <p:ph type="dt" sz="half" idx="10"/>
          </p:nvPr>
        </p:nvSpPr>
        <p:spPr>
          <a:xfrm>
            <a:off x="681039" y="6170491"/>
            <a:ext cx="2405062"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r>
              <a:rPr lang="en-US"/>
              <a:t>2nd Sunday</a:t>
            </a:r>
            <a:endParaRPr lang="en-US" dirty="0"/>
          </a:p>
        </p:txBody>
      </p:sp>
      <p:sp>
        <p:nvSpPr>
          <p:cNvPr id="34" name="Footer Placeholder 4">
            <a:extLst>
              <a:ext uri="{FF2B5EF4-FFF2-40B4-BE49-F238E27FC236}">
                <a16:creationId xmlns:a16="http://schemas.microsoft.com/office/drawing/2014/main" id="{87E67E76-FFB5-50C5-FF6A-E58B5C5E9CD0}"/>
              </a:ext>
            </a:extLst>
          </p:cNvPr>
          <p:cNvSpPr>
            <a:spLocks noGrp="1"/>
          </p:cNvSpPr>
          <p:nvPr>
            <p:ph type="ftr" sz="quarter" idx="3"/>
          </p:nvPr>
        </p:nvSpPr>
        <p:spPr>
          <a:xfrm>
            <a:off x="3262313" y="6170490"/>
            <a:ext cx="5667375" cy="457200"/>
          </a:xfrm>
          <a:prstGeom prst="rect">
            <a:avLst/>
          </a:prstGeom>
        </p:spPr>
        <p:txBody>
          <a:bodyPr vert="horz" lIns="109728" tIns="109728" rIns="109728" bIns="91440" rtlCol="0" anchor="ctr"/>
          <a:lstStyle>
            <a:lvl1pPr algn="l">
              <a:defRPr sz="1100" cap="all" spc="0" baseline="0">
                <a:solidFill>
                  <a:schemeClr val="tx1">
                    <a:lumMod val="75000"/>
                    <a:lumOff val="25000"/>
                  </a:schemeClr>
                </a:solidFill>
                <a:latin typeface="+mj-lt"/>
              </a:defRPr>
            </a:lvl1pPr>
          </a:lstStyle>
          <a:p>
            <a:pPr algn="ctr"/>
            <a:r>
              <a:rPr lang="en-US"/>
              <a:t>February 09, 2025</a:t>
            </a:r>
            <a:endParaRPr lang="en-US" dirty="0"/>
          </a:p>
        </p:txBody>
      </p:sp>
      <p:sp>
        <p:nvSpPr>
          <p:cNvPr id="35" name="Slide Number Placeholder 5">
            <a:extLst>
              <a:ext uri="{FF2B5EF4-FFF2-40B4-BE49-F238E27FC236}">
                <a16:creationId xmlns:a16="http://schemas.microsoft.com/office/drawing/2014/main" id="{98410436-9061-8BE1-1DB8-6FB357957092}"/>
              </a:ext>
            </a:extLst>
          </p:cNvPr>
          <p:cNvSpPr>
            <a:spLocks noGrp="1"/>
          </p:cNvSpPr>
          <p:nvPr>
            <p:ph type="sldNum" sz="quarter" idx="11"/>
          </p:nvPr>
        </p:nvSpPr>
        <p:spPr>
          <a:xfrm>
            <a:off x="9105900" y="6170490"/>
            <a:ext cx="2405062"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36" name="Freeform: Shape 35">
            <a:extLst>
              <a:ext uri="{FF2B5EF4-FFF2-40B4-BE49-F238E27FC236}">
                <a16:creationId xmlns:a16="http://schemas.microsoft.com/office/drawing/2014/main" id="{F35E0A7A-102F-55C8-7283-8F09BF36C28B}"/>
              </a:ext>
              <a:ext uri="{C183D7F6-B498-43B3-948B-1728B52AA6E4}">
                <adec:decorative xmlns:adec="http://schemas.microsoft.com/office/drawing/2017/decorative" val="1"/>
              </a:ext>
            </a:extLst>
          </p:cNvPr>
          <p:cNvSpPr/>
          <p:nvPr userDrawn="1"/>
        </p:nvSpPr>
        <p:spPr>
          <a:xfrm rot="1841628">
            <a:off x="3504643" y="-541126"/>
            <a:ext cx="1212988" cy="1154015"/>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7" name="Freeform: Shape 36">
            <a:extLst>
              <a:ext uri="{FF2B5EF4-FFF2-40B4-BE49-F238E27FC236}">
                <a16:creationId xmlns:a16="http://schemas.microsoft.com/office/drawing/2014/main" id="{C4B8D0F3-E033-9691-B7E1-8D5D45A71479}"/>
              </a:ext>
              <a:ext uri="{C183D7F6-B498-43B3-948B-1728B52AA6E4}">
                <adec:decorative xmlns:adec="http://schemas.microsoft.com/office/drawing/2017/decorative" val="1"/>
              </a:ext>
            </a:extLst>
          </p:cNvPr>
          <p:cNvSpPr/>
          <p:nvPr userDrawn="1"/>
        </p:nvSpPr>
        <p:spPr>
          <a:xfrm rot="1841628">
            <a:off x="3458501" y="-587364"/>
            <a:ext cx="1305272" cy="1246491"/>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8" name="Freeform: Shape 37">
            <a:extLst>
              <a:ext uri="{FF2B5EF4-FFF2-40B4-BE49-F238E27FC236}">
                <a16:creationId xmlns:a16="http://schemas.microsoft.com/office/drawing/2014/main" id="{362131FA-FC90-4A47-187E-64BCE443882D}"/>
              </a:ext>
              <a:ext uri="{C183D7F6-B498-43B3-948B-1728B52AA6E4}">
                <adec:decorative xmlns:adec="http://schemas.microsoft.com/office/drawing/2017/decorative" val="1"/>
              </a:ext>
            </a:extLst>
          </p:cNvPr>
          <p:cNvSpPr/>
          <p:nvPr userDrawn="1"/>
        </p:nvSpPr>
        <p:spPr>
          <a:xfrm rot="1841628">
            <a:off x="3557643" y="-479632"/>
            <a:ext cx="1106988" cy="1031027"/>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B3416236-7985-B152-0924-0AC79CD101C5}"/>
              </a:ext>
              <a:ext uri="{C183D7F6-B498-43B3-948B-1728B52AA6E4}">
                <adec:decorative xmlns:adec="http://schemas.microsoft.com/office/drawing/2017/decorative" val="1"/>
              </a:ext>
            </a:extLst>
          </p:cNvPr>
          <p:cNvSpPr/>
          <p:nvPr userDrawn="1"/>
        </p:nvSpPr>
        <p:spPr>
          <a:xfrm rot="1841628">
            <a:off x="3631677" y="-428684"/>
            <a:ext cx="958921" cy="929130"/>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3" cstate="print">
              <a:duotone>
                <a:prstClr val="black"/>
                <a:schemeClr val="accent3">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214048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4E3F24E-E096-FA5F-505F-0482258E63E5}"/>
              </a:ext>
            </a:extLst>
          </p:cNvPr>
          <p:cNvSpPr>
            <a:spLocks noGrp="1"/>
          </p:cNvSpPr>
          <p:nvPr>
            <p:ph type="dt" sz="half" idx="2"/>
          </p:nvPr>
        </p:nvSpPr>
        <p:spPr>
          <a:xfrm>
            <a:off x="681039" y="6170491"/>
            <a:ext cx="2405062"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r>
              <a:rPr lang="en-US"/>
              <a:t>2nd Sunday</a:t>
            </a:r>
            <a:endParaRPr lang="en-US" dirty="0"/>
          </a:p>
        </p:txBody>
      </p:sp>
      <p:sp>
        <p:nvSpPr>
          <p:cNvPr id="3" name="Footer Placeholder 4">
            <a:extLst>
              <a:ext uri="{FF2B5EF4-FFF2-40B4-BE49-F238E27FC236}">
                <a16:creationId xmlns:a16="http://schemas.microsoft.com/office/drawing/2014/main" id="{C0BA1D06-6815-D580-A810-E262AAE052DE}"/>
              </a:ext>
            </a:extLst>
          </p:cNvPr>
          <p:cNvSpPr>
            <a:spLocks noGrp="1"/>
          </p:cNvSpPr>
          <p:nvPr>
            <p:ph type="ftr" sz="quarter" idx="3"/>
          </p:nvPr>
        </p:nvSpPr>
        <p:spPr>
          <a:xfrm>
            <a:off x="3262313" y="6170490"/>
            <a:ext cx="5667375" cy="457200"/>
          </a:xfrm>
          <a:prstGeom prst="rect">
            <a:avLst/>
          </a:prstGeom>
        </p:spPr>
        <p:txBody>
          <a:bodyPr vert="horz" lIns="109728" tIns="109728" rIns="109728" bIns="91440" rtlCol="0" anchor="ctr"/>
          <a:lstStyle>
            <a:lvl1pPr algn="l">
              <a:defRPr sz="1100" cap="all" spc="0" baseline="0">
                <a:solidFill>
                  <a:schemeClr val="tx1">
                    <a:lumMod val="75000"/>
                    <a:lumOff val="25000"/>
                  </a:schemeClr>
                </a:solidFill>
                <a:latin typeface="+mj-lt"/>
              </a:defRPr>
            </a:lvl1pPr>
          </a:lstStyle>
          <a:p>
            <a:pPr algn="ctr"/>
            <a:r>
              <a:rPr lang="en-US"/>
              <a:t>February 09, 2025</a:t>
            </a:r>
            <a:endParaRPr lang="en-US" dirty="0"/>
          </a:p>
        </p:txBody>
      </p:sp>
      <p:sp>
        <p:nvSpPr>
          <p:cNvPr id="4" name="Slide Number Placeholder 5">
            <a:extLst>
              <a:ext uri="{FF2B5EF4-FFF2-40B4-BE49-F238E27FC236}">
                <a16:creationId xmlns:a16="http://schemas.microsoft.com/office/drawing/2014/main" id="{906889FD-F7D6-A52A-BAFB-793A0AA86CF7}"/>
              </a:ext>
            </a:extLst>
          </p:cNvPr>
          <p:cNvSpPr>
            <a:spLocks noGrp="1"/>
          </p:cNvSpPr>
          <p:nvPr>
            <p:ph type="sldNum" sz="quarter" idx="4"/>
          </p:nvPr>
        </p:nvSpPr>
        <p:spPr>
          <a:xfrm>
            <a:off x="9105900" y="6170490"/>
            <a:ext cx="2405062"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697493924"/>
      </p:ext>
    </p:extLst>
  </p:cSld>
  <p:clrMapOvr>
    <a:masterClrMapping/>
  </p:clrMapOvr>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r>
              <a:rPr lang="en-US"/>
              <a:t>2nd Sunday</a:t>
            </a:r>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pPr algn="ctr"/>
            <a:r>
              <a:rPr lang="en-US"/>
              <a:t>February 09, 2025</a:t>
            </a:r>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68543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pPr algn="ctr"/>
            <a:r>
              <a:rPr lang="en-US"/>
              <a:t>February 09, 2025</a:t>
            </a:r>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r>
              <a:rPr lang="en-US"/>
              <a:t>2nd Sunday</a:t>
            </a:r>
            <a:endParaRPr lang="en-US" dirty="0"/>
          </a:p>
        </p:txBody>
      </p:sp>
    </p:spTree>
    <p:extLst>
      <p:ext uri="{BB962C8B-B14F-4D97-AF65-F5344CB8AC3E}">
        <p14:creationId xmlns:p14="http://schemas.microsoft.com/office/powerpoint/2010/main" val="65879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r>
              <a:rPr lang="en-US"/>
              <a:t>2nd Sunday</a:t>
            </a:r>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pPr algn="ctr"/>
            <a:r>
              <a:rPr lang="en-US"/>
              <a:t>February 09, 2025</a:t>
            </a:r>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38124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r>
              <a:rPr lang="en-US"/>
              <a:t>2nd Sunday</a:t>
            </a:r>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pPr algn="ctr"/>
            <a:r>
              <a:rPr lang="en-US"/>
              <a:t>February 09, 2025</a:t>
            </a:r>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2079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r>
              <a:rPr lang="en-US"/>
              <a:t>2nd Sunday</a:t>
            </a:r>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pPr algn="ctr"/>
            <a:r>
              <a:rPr lang="en-US"/>
              <a:t>February 09, 2025</a:t>
            </a:r>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66513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r>
              <a:rPr lang="en-US"/>
              <a:t>2nd Sunday</a:t>
            </a:r>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pPr algn="ctr"/>
            <a:r>
              <a:rPr lang="en-US"/>
              <a:t>February 09, 2025</a:t>
            </a:r>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654047089"/>
      </p:ext>
    </p:extLst>
  </p:cSld>
  <p:clrMapOvr>
    <a:masterClrMapping/>
  </p:clrMapOvr>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r>
              <a:rPr lang="en-US"/>
              <a:t>2nd Sunday</a:t>
            </a:r>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pPr algn="ctr"/>
            <a:r>
              <a:rPr lang="en-US"/>
              <a:t>February 09, 2025</a:t>
            </a:r>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205596824"/>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r>
              <a:rPr lang="en-US"/>
              <a:t>2nd Sunday</a:t>
            </a:r>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pPr algn="ctr"/>
            <a:r>
              <a:rPr lang="en-US"/>
              <a:t>February 09, 2025</a:t>
            </a:r>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86434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r>
              <a:rPr lang="en-US"/>
              <a:t>2nd Sunday</a:t>
            </a:r>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pPr algn="ctr"/>
            <a:r>
              <a:rPr lang="en-US"/>
              <a:t>February 09, 2025</a:t>
            </a:r>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68609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1" r:id="rId12"/>
    <p:sldLayoutId id="2147483810" r:id="rId13"/>
    <p:sldLayoutId id="2147483691" r:id="rId14"/>
  </p:sldLayoutIdLst>
  <p:hf hdr="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FB321-A9BF-467D-90CC-B7D41C7D46F9}"/>
              </a:ext>
            </a:extLst>
          </p:cNvPr>
          <p:cNvSpPr>
            <a:spLocks noGrp="1"/>
          </p:cNvSpPr>
          <p:nvPr>
            <p:ph type="title"/>
          </p:nvPr>
        </p:nvSpPr>
        <p:spPr>
          <a:xfrm>
            <a:off x="250613" y="1049867"/>
            <a:ext cx="5573925" cy="1693345"/>
          </a:xfrm>
        </p:spPr>
        <p:txBody>
          <a:bodyPr anchor="b">
            <a:noAutofit/>
          </a:bodyPr>
          <a:lstStyle/>
          <a:p>
            <a:r>
              <a:rPr lang="en-US" sz="4400" dirty="0"/>
              <a:t>Ladies and Gentlemen </a:t>
            </a:r>
          </a:p>
        </p:txBody>
      </p:sp>
      <p:sp>
        <p:nvSpPr>
          <p:cNvPr id="3" name="Content Placeholder 2">
            <a:extLst>
              <a:ext uri="{FF2B5EF4-FFF2-40B4-BE49-F238E27FC236}">
                <a16:creationId xmlns:a16="http://schemas.microsoft.com/office/drawing/2014/main" id="{69CF77C5-9F6B-451C-B03D-A5E55E0DAC90}"/>
              </a:ext>
            </a:extLst>
          </p:cNvPr>
          <p:cNvSpPr>
            <a:spLocks noGrp="1"/>
          </p:cNvSpPr>
          <p:nvPr>
            <p:ph sz="quarter" idx="15"/>
          </p:nvPr>
        </p:nvSpPr>
        <p:spPr>
          <a:xfrm>
            <a:off x="250612" y="2929358"/>
            <a:ext cx="6543041" cy="3034880"/>
          </a:xfrm>
        </p:spPr>
        <p:txBody>
          <a:bodyPr vert="horz" lIns="109728" tIns="109728" rIns="109728" bIns="91440" rtlCol="0" anchor="t">
            <a:normAutofit/>
          </a:bodyPr>
          <a:lstStyle/>
          <a:p>
            <a:r>
              <a:rPr lang="en-US" sz="4000" dirty="0"/>
              <a:t>Philippians 4:4-5 </a:t>
            </a:r>
          </a:p>
          <a:p>
            <a:endParaRPr lang="en-US" dirty="0"/>
          </a:p>
          <a:p>
            <a:r>
              <a:rPr lang="en-US" sz="3600" dirty="0"/>
              <a:t>2</a:t>
            </a:r>
            <a:r>
              <a:rPr lang="en-US" sz="3600" baseline="30000" dirty="0"/>
              <a:t>nd</a:t>
            </a:r>
            <a:r>
              <a:rPr lang="en-US" sz="3600" dirty="0"/>
              <a:t> Sunday, Feb 09, 2025</a:t>
            </a:r>
          </a:p>
        </p:txBody>
      </p:sp>
      <p:sp>
        <p:nvSpPr>
          <p:cNvPr id="4" name="Date Placeholder 3">
            <a:extLst>
              <a:ext uri="{FF2B5EF4-FFF2-40B4-BE49-F238E27FC236}">
                <a16:creationId xmlns:a16="http://schemas.microsoft.com/office/drawing/2014/main" id="{9475D47B-293B-DDA7-9AA4-A129E16EA7C2}"/>
              </a:ext>
            </a:extLst>
          </p:cNvPr>
          <p:cNvSpPr>
            <a:spLocks noGrp="1"/>
          </p:cNvSpPr>
          <p:nvPr>
            <p:ph type="dt" sz="half" idx="2"/>
          </p:nvPr>
        </p:nvSpPr>
        <p:spPr/>
        <p:txBody>
          <a:bodyPr/>
          <a:lstStyle/>
          <a:p>
            <a:r>
              <a:rPr lang="en-US"/>
              <a:t>2nd Sunday</a:t>
            </a:r>
            <a:endParaRPr lang="en-US" dirty="0"/>
          </a:p>
        </p:txBody>
      </p:sp>
      <p:sp>
        <p:nvSpPr>
          <p:cNvPr id="5" name="Footer Placeholder 4">
            <a:extLst>
              <a:ext uri="{FF2B5EF4-FFF2-40B4-BE49-F238E27FC236}">
                <a16:creationId xmlns:a16="http://schemas.microsoft.com/office/drawing/2014/main" id="{B3E71394-3D2C-3C88-265C-14C15D89C562}"/>
              </a:ext>
            </a:extLst>
          </p:cNvPr>
          <p:cNvSpPr>
            <a:spLocks noGrp="1"/>
          </p:cNvSpPr>
          <p:nvPr>
            <p:ph type="ftr" sz="quarter" idx="3"/>
          </p:nvPr>
        </p:nvSpPr>
        <p:spPr/>
        <p:txBody>
          <a:bodyPr/>
          <a:lstStyle/>
          <a:p>
            <a:pPr algn="ctr"/>
            <a:r>
              <a:rPr lang="en-US"/>
              <a:t>February 09, 2025</a:t>
            </a:r>
            <a:endParaRPr lang="en-US" dirty="0"/>
          </a:p>
        </p:txBody>
      </p:sp>
      <p:sp>
        <p:nvSpPr>
          <p:cNvPr id="6" name="Slide Number Placeholder 5">
            <a:extLst>
              <a:ext uri="{FF2B5EF4-FFF2-40B4-BE49-F238E27FC236}">
                <a16:creationId xmlns:a16="http://schemas.microsoft.com/office/drawing/2014/main" id="{98C37009-EDDA-E5A3-6D54-31D9008EF63B}"/>
              </a:ext>
            </a:extLst>
          </p:cNvPr>
          <p:cNvSpPr>
            <a:spLocks noGrp="1"/>
          </p:cNvSpPr>
          <p:nvPr>
            <p:ph type="sldNum" sz="quarter" idx="4"/>
          </p:nvPr>
        </p:nvSpPr>
        <p:spPr/>
        <p:txBody>
          <a:bodyPr/>
          <a:lstStyle/>
          <a:p>
            <a:fld id="{FAEF9944-A4F6-4C59-AEBD-678D6480B8EA}" type="slidenum">
              <a:rPr lang="en-US" smtClean="0"/>
              <a:pPr/>
              <a:t>1</a:t>
            </a:fld>
            <a:endParaRPr lang="en-US" dirty="0"/>
          </a:p>
        </p:txBody>
      </p:sp>
    </p:spTree>
    <p:extLst>
      <p:ext uri="{BB962C8B-B14F-4D97-AF65-F5344CB8AC3E}">
        <p14:creationId xmlns:p14="http://schemas.microsoft.com/office/powerpoint/2010/main" val="1282301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4F33ED-8CB0-6F3E-578D-C7405C93C83D}"/>
              </a:ext>
            </a:extLst>
          </p:cNvPr>
          <p:cNvSpPr>
            <a:spLocks noGrp="1"/>
          </p:cNvSpPr>
          <p:nvPr>
            <p:ph type="dt" sz="half" idx="10"/>
          </p:nvPr>
        </p:nvSpPr>
        <p:spPr/>
        <p:txBody>
          <a:bodyPr/>
          <a:lstStyle/>
          <a:p>
            <a:r>
              <a:rPr lang="en-US"/>
              <a:t>2nd Sunday</a:t>
            </a:r>
            <a:endParaRPr lang="en-US" dirty="0"/>
          </a:p>
        </p:txBody>
      </p:sp>
      <p:sp>
        <p:nvSpPr>
          <p:cNvPr id="3" name="Footer Placeholder 2">
            <a:extLst>
              <a:ext uri="{FF2B5EF4-FFF2-40B4-BE49-F238E27FC236}">
                <a16:creationId xmlns:a16="http://schemas.microsoft.com/office/drawing/2014/main" id="{FBCAF800-D01E-201D-50BF-DBA47E68ACA1}"/>
              </a:ext>
            </a:extLst>
          </p:cNvPr>
          <p:cNvSpPr>
            <a:spLocks noGrp="1"/>
          </p:cNvSpPr>
          <p:nvPr>
            <p:ph type="ftr" sz="quarter" idx="11"/>
          </p:nvPr>
        </p:nvSpPr>
        <p:spPr/>
        <p:txBody>
          <a:bodyPr/>
          <a:lstStyle/>
          <a:p>
            <a:pPr algn="ctr"/>
            <a:r>
              <a:rPr lang="en-US"/>
              <a:t>February 09, 2025</a:t>
            </a:r>
            <a:endParaRPr lang="en-US" dirty="0"/>
          </a:p>
        </p:txBody>
      </p:sp>
      <p:sp>
        <p:nvSpPr>
          <p:cNvPr id="4" name="Slide Number Placeholder 3">
            <a:extLst>
              <a:ext uri="{FF2B5EF4-FFF2-40B4-BE49-F238E27FC236}">
                <a16:creationId xmlns:a16="http://schemas.microsoft.com/office/drawing/2014/main" id="{34C0839B-1617-8A77-69D0-9AF1CD9E8594}"/>
              </a:ext>
            </a:extLst>
          </p:cNvPr>
          <p:cNvSpPr>
            <a:spLocks noGrp="1"/>
          </p:cNvSpPr>
          <p:nvPr>
            <p:ph type="sldNum" sz="quarter" idx="12"/>
          </p:nvPr>
        </p:nvSpPr>
        <p:spPr/>
        <p:txBody>
          <a:bodyPr/>
          <a:lstStyle/>
          <a:p>
            <a:fld id="{FAEF9944-A4F6-4C59-AEBD-678D6480B8EA}" type="slidenum">
              <a:rPr lang="en-US" smtClean="0"/>
              <a:pPr/>
              <a:t>10</a:t>
            </a:fld>
            <a:endParaRPr lang="en-US" dirty="0"/>
          </a:p>
        </p:txBody>
      </p:sp>
      <p:sp>
        <p:nvSpPr>
          <p:cNvPr id="6" name="TextBox 5">
            <a:extLst>
              <a:ext uri="{FF2B5EF4-FFF2-40B4-BE49-F238E27FC236}">
                <a16:creationId xmlns:a16="http://schemas.microsoft.com/office/drawing/2014/main" id="{3EAB6499-B6F8-C353-D772-E03EDA18A71D}"/>
              </a:ext>
            </a:extLst>
          </p:cNvPr>
          <p:cNvSpPr txBox="1"/>
          <p:nvPr/>
        </p:nvSpPr>
        <p:spPr>
          <a:xfrm>
            <a:off x="74507" y="81280"/>
            <a:ext cx="12036213" cy="5078313"/>
          </a:xfrm>
          <a:prstGeom prst="rect">
            <a:avLst/>
          </a:prstGeom>
          <a:noFill/>
        </p:spPr>
        <p:txBody>
          <a:bodyPr wrap="square">
            <a:spAutoFit/>
          </a:bodyPr>
          <a:lstStyle/>
          <a:p>
            <a:r>
              <a:rPr lang="en-US" sz="3600" dirty="0"/>
              <a:t>Paul is effectively commanding us all – pursue a reputation for yielding . . . pursue a reputation of being gracious when you might even be the one who’s right and the other person is wrong. </a:t>
            </a:r>
            <a:r>
              <a:rPr lang="en-US" sz="3600" i="1" dirty="0"/>
              <a:t>“Lord, when we are wrong, make us willing to change; and when we are right, make us easy to live with.” </a:t>
            </a:r>
            <a:r>
              <a:rPr lang="en-US" sz="3600" dirty="0"/>
              <a:t>Be a gentleman . . . be a lady – which is the English counterpart to a gentleman. Our resolution is to be joyful. Our reputation is to be gentle. </a:t>
            </a:r>
            <a:endParaRPr lang="en-US" sz="3600" i="1" dirty="0"/>
          </a:p>
        </p:txBody>
      </p:sp>
    </p:spTree>
    <p:extLst>
      <p:ext uri="{BB962C8B-B14F-4D97-AF65-F5344CB8AC3E}">
        <p14:creationId xmlns:p14="http://schemas.microsoft.com/office/powerpoint/2010/main" val="25165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24E0D1-4A06-B816-E17B-67A7B04AC026}"/>
              </a:ext>
            </a:extLst>
          </p:cNvPr>
          <p:cNvSpPr>
            <a:spLocks noGrp="1"/>
          </p:cNvSpPr>
          <p:nvPr>
            <p:ph type="dt" sz="half" idx="10"/>
          </p:nvPr>
        </p:nvSpPr>
        <p:spPr/>
        <p:txBody>
          <a:bodyPr/>
          <a:lstStyle/>
          <a:p>
            <a:r>
              <a:rPr lang="en-US"/>
              <a:t>2nd Sunday</a:t>
            </a:r>
            <a:endParaRPr lang="en-US" dirty="0"/>
          </a:p>
        </p:txBody>
      </p:sp>
      <p:sp>
        <p:nvSpPr>
          <p:cNvPr id="3" name="Footer Placeholder 2">
            <a:extLst>
              <a:ext uri="{FF2B5EF4-FFF2-40B4-BE49-F238E27FC236}">
                <a16:creationId xmlns:a16="http://schemas.microsoft.com/office/drawing/2014/main" id="{E7A594DB-23C6-1B47-85D4-00906CCF9DB1}"/>
              </a:ext>
            </a:extLst>
          </p:cNvPr>
          <p:cNvSpPr>
            <a:spLocks noGrp="1"/>
          </p:cNvSpPr>
          <p:nvPr>
            <p:ph type="ftr" sz="quarter" idx="11"/>
          </p:nvPr>
        </p:nvSpPr>
        <p:spPr/>
        <p:txBody>
          <a:bodyPr/>
          <a:lstStyle/>
          <a:p>
            <a:pPr algn="ctr"/>
            <a:r>
              <a:rPr lang="en-US"/>
              <a:t>February 09, 2025</a:t>
            </a:r>
            <a:endParaRPr lang="en-US" dirty="0"/>
          </a:p>
        </p:txBody>
      </p:sp>
      <p:sp>
        <p:nvSpPr>
          <p:cNvPr id="4" name="Slide Number Placeholder 3">
            <a:extLst>
              <a:ext uri="{FF2B5EF4-FFF2-40B4-BE49-F238E27FC236}">
                <a16:creationId xmlns:a16="http://schemas.microsoft.com/office/drawing/2014/main" id="{F76854F0-EA62-B40D-303B-F6098D9FED4C}"/>
              </a:ext>
            </a:extLst>
          </p:cNvPr>
          <p:cNvSpPr>
            <a:spLocks noGrp="1"/>
          </p:cNvSpPr>
          <p:nvPr>
            <p:ph type="sldNum" sz="quarter" idx="12"/>
          </p:nvPr>
        </p:nvSpPr>
        <p:spPr/>
        <p:txBody>
          <a:bodyPr/>
          <a:lstStyle/>
          <a:p>
            <a:fld id="{FAEF9944-A4F6-4C59-AEBD-678D6480B8EA}" type="slidenum">
              <a:rPr lang="en-US" smtClean="0"/>
              <a:pPr/>
              <a:t>11</a:t>
            </a:fld>
            <a:endParaRPr lang="en-US" dirty="0"/>
          </a:p>
        </p:txBody>
      </p:sp>
      <p:sp>
        <p:nvSpPr>
          <p:cNvPr id="6" name="TextBox 5">
            <a:extLst>
              <a:ext uri="{FF2B5EF4-FFF2-40B4-BE49-F238E27FC236}">
                <a16:creationId xmlns:a16="http://schemas.microsoft.com/office/drawing/2014/main" id="{4DF6B8A7-E685-4333-B236-252F911F02A6}"/>
              </a:ext>
            </a:extLst>
          </p:cNvPr>
          <p:cNvSpPr txBox="1"/>
          <p:nvPr/>
        </p:nvSpPr>
        <p:spPr>
          <a:xfrm>
            <a:off x="81279" y="101600"/>
            <a:ext cx="12015893" cy="5016758"/>
          </a:xfrm>
          <a:prstGeom prst="rect">
            <a:avLst/>
          </a:prstGeom>
          <a:noFill/>
        </p:spPr>
        <p:txBody>
          <a:bodyPr wrap="square">
            <a:spAutoFit/>
          </a:bodyPr>
          <a:lstStyle/>
          <a:p>
            <a:r>
              <a:rPr lang="en-US" sz="3200" dirty="0"/>
              <a:t>Notice how Paul drops in this phrase – here at the end of </a:t>
            </a:r>
            <a:r>
              <a:rPr lang="en-US" sz="3200" b="1" dirty="0"/>
              <a:t>verse 5. The Lord is near</a:t>
            </a:r>
            <a:r>
              <a:rPr lang="en-US" sz="3200" dirty="0"/>
              <a:t>. In other words: </a:t>
            </a:r>
          </a:p>
          <a:p>
            <a:pPr marL="285750" indent="-285750">
              <a:buFont typeface="Arial" panose="020B0604020202020204" pitchFamily="34" charset="0"/>
              <a:buChar char="•"/>
            </a:pPr>
            <a:r>
              <a:rPr lang="en-US" sz="3200" dirty="0"/>
              <a:t>be willing to respond to abuse with patience; </a:t>
            </a:r>
          </a:p>
          <a:p>
            <a:pPr marL="285750" indent="-285750">
              <a:buFont typeface="Arial" panose="020B0604020202020204" pitchFamily="34" charset="0"/>
              <a:buChar char="•"/>
            </a:pPr>
            <a:r>
              <a:rPr lang="en-US" sz="3200" dirty="0"/>
              <a:t>be willing to yield your rights when others are demanding; </a:t>
            </a:r>
          </a:p>
          <a:p>
            <a:pPr marL="285750" indent="-285750">
              <a:buFont typeface="Arial" panose="020B0604020202020204" pitchFamily="34" charset="0"/>
              <a:buChar char="•"/>
            </a:pPr>
            <a:r>
              <a:rPr lang="en-US" sz="3200" dirty="0"/>
              <a:t>be courteous when others are discourteous; </a:t>
            </a:r>
          </a:p>
          <a:p>
            <a:pPr marL="285750" indent="-285750">
              <a:buFont typeface="Arial" panose="020B0604020202020204" pitchFamily="34" charset="0"/>
              <a:buChar char="•"/>
            </a:pPr>
            <a:r>
              <a:rPr lang="en-US" sz="3200" dirty="0"/>
              <a:t>be gracious when the world treats you with cruelty.</a:t>
            </a:r>
          </a:p>
          <a:p>
            <a:r>
              <a:rPr lang="en-US" sz="3200" dirty="0"/>
              <a:t>James speaks in a similar manner when he writes, </a:t>
            </a:r>
            <a:r>
              <a:rPr lang="en-US" sz="3200" b="1" dirty="0"/>
              <a:t>Be patient and stand firm, because the Lord’s coming is near (James 5:8). </a:t>
            </a:r>
          </a:p>
        </p:txBody>
      </p:sp>
    </p:spTree>
    <p:extLst>
      <p:ext uri="{BB962C8B-B14F-4D97-AF65-F5344CB8AC3E}">
        <p14:creationId xmlns:p14="http://schemas.microsoft.com/office/powerpoint/2010/main" val="3797175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82853B-0A91-61B1-8142-5D9C8EBA3233}"/>
              </a:ext>
            </a:extLst>
          </p:cNvPr>
          <p:cNvSpPr>
            <a:spLocks noGrp="1"/>
          </p:cNvSpPr>
          <p:nvPr>
            <p:ph type="dt" sz="half" idx="10"/>
          </p:nvPr>
        </p:nvSpPr>
        <p:spPr/>
        <p:txBody>
          <a:bodyPr/>
          <a:lstStyle/>
          <a:p>
            <a:r>
              <a:rPr lang="en-US"/>
              <a:t>2nd Sunday</a:t>
            </a:r>
            <a:endParaRPr lang="en-US" dirty="0"/>
          </a:p>
        </p:txBody>
      </p:sp>
      <p:sp>
        <p:nvSpPr>
          <p:cNvPr id="3" name="Footer Placeholder 2">
            <a:extLst>
              <a:ext uri="{FF2B5EF4-FFF2-40B4-BE49-F238E27FC236}">
                <a16:creationId xmlns:a16="http://schemas.microsoft.com/office/drawing/2014/main" id="{F9BA06F5-D630-74DB-1E44-BF27BAE28792}"/>
              </a:ext>
            </a:extLst>
          </p:cNvPr>
          <p:cNvSpPr>
            <a:spLocks noGrp="1"/>
          </p:cNvSpPr>
          <p:nvPr>
            <p:ph type="ftr" sz="quarter" idx="11"/>
          </p:nvPr>
        </p:nvSpPr>
        <p:spPr/>
        <p:txBody>
          <a:bodyPr/>
          <a:lstStyle/>
          <a:p>
            <a:pPr algn="ctr"/>
            <a:r>
              <a:rPr lang="en-US"/>
              <a:t>February 09, 2025</a:t>
            </a:r>
            <a:endParaRPr lang="en-US" dirty="0"/>
          </a:p>
        </p:txBody>
      </p:sp>
      <p:sp>
        <p:nvSpPr>
          <p:cNvPr id="4" name="Slide Number Placeholder 3">
            <a:extLst>
              <a:ext uri="{FF2B5EF4-FFF2-40B4-BE49-F238E27FC236}">
                <a16:creationId xmlns:a16="http://schemas.microsoft.com/office/drawing/2014/main" id="{A24EECAF-6475-DBB7-EF49-5B81F9B021B5}"/>
              </a:ext>
            </a:extLst>
          </p:cNvPr>
          <p:cNvSpPr>
            <a:spLocks noGrp="1"/>
          </p:cNvSpPr>
          <p:nvPr>
            <p:ph type="sldNum" sz="quarter" idx="12"/>
          </p:nvPr>
        </p:nvSpPr>
        <p:spPr/>
        <p:txBody>
          <a:bodyPr/>
          <a:lstStyle/>
          <a:p>
            <a:fld id="{FAEF9944-A4F6-4C59-AEBD-678D6480B8EA}" type="slidenum">
              <a:rPr lang="en-US" smtClean="0"/>
              <a:pPr/>
              <a:t>12</a:t>
            </a:fld>
            <a:endParaRPr lang="en-US" dirty="0"/>
          </a:p>
        </p:txBody>
      </p:sp>
      <p:sp>
        <p:nvSpPr>
          <p:cNvPr id="6" name="TextBox 5">
            <a:extLst>
              <a:ext uri="{FF2B5EF4-FFF2-40B4-BE49-F238E27FC236}">
                <a16:creationId xmlns:a16="http://schemas.microsoft.com/office/drawing/2014/main" id="{F04FAEB3-F8E0-D3C1-F5F4-B6F2F949377D}"/>
              </a:ext>
            </a:extLst>
          </p:cNvPr>
          <p:cNvSpPr txBox="1"/>
          <p:nvPr/>
        </p:nvSpPr>
        <p:spPr>
          <a:xfrm>
            <a:off x="-1" y="1"/>
            <a:ext cx="12137813" cy="5016758"/>
          </a:xfrm>
          <a:prstGeom prst="rect">
            <a:avLst/>
          </a:prstGeom>
          <a:noFill/>
        </p:spPr>
        <p:txBody>
          <a:bodyPr wrap="square">
            <a:spAutoFit/>
          </a:bodyPr>
          <a:lstStyle/>
          <a:p>
            <a:r>
              <a:rPr lang="en-US" sz="3200" dirty="0"/>
              <a:t>Paul is writing this letter, chained to Roman soldiers as he reminds us all – this isn’t the end of the story. The Lord is coming soon to right every wrong. So in light of that, be joyful . . . be gentle . . . and don’t keep your eyes focused on your circumstances – keep an eye out for the coming of your Redeemer and Lord. </a:t>
            </a:r>
            <a:r>
              <a:rPr lang="en-US" sz="3200" b="1" dirty="0"/>
              <a:t>The Lord is near </a:t>
            </a:r>
            <a:r>
              <a:rPr lang="en-US" sz="3200" dirty="0"/>
              <a:t>can certainly be interpreted in regards to time – in other words, ‘the time is short’ – </a:t>
            </a:r>
            <a:r>
              <a:rPr lang="en-US" sz="3200" b="1" dirty="0"/>
              <a:t>He is near, </a:t>
            </a:r>
            <a:r>
              <a:rPr lang="en-US" sz="3200" dirty="0"/>
              <a:t>prophetically speaking. But you can also interpret this phrase, </a:t>
            </a:r>
            <a:r>
              <a:rPr lang="en-US" sz="3200" b="1" dirty="0"/>
              <a:t>the Lord is near, </a:t>
            </a:r>
            <a:r>
              <a:rPr lang="en-US" sz="3200" dirty="0"/>
              <a:t>in terms of His immediate, personal presence.</a:t>
            </a:r>
          </a:p>
        </p:txBody>
      </p:sp>
    </p:spTree>
    <p:extLst>
      <p:ext uri="{BB962C8B-B14F-4D97-AF65-F5344CB8AC3E}">
        <p14:creationId xmlns:p14="http://schemas.microsoft.com/office/powerpoint/2010/main" val="1836047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33D0C43-AB50-539F-3C91-8080DE01BADA}"/>
              </a:ext>
            </a:extLst>
          </p:cNvPr>
          <p:cNvSpPr>
            <a:spLocks noGrp="1"/>
          </p:cNvSpPr>
          <p:nvPr>
            <p:ph type="dt" sz="half" idx="10"/>
          </p:nvPr>
        </p:nvSpPr>
        <p:spPr/>
        <p:txBody>
          <a:bodyPr/>
          <a:lstStyle/>
          <a:p>
            <a:r>
              <a:rPr lang="en-US"/>
              <a:t>2nd Sunday</a:t>
            </a:r>
            <a:endParaRPr lang="en-US" dirty="0"/>
          </a:p>
        </p:txBody>
      </p:sp>
      <p:sp>
        <p:nvSpPr>
          <p:cNvPr id="5" name="Footer Placeholder 4">
            <a:extLst>
              <a:ext uri="{FF2B5EF4-FFF2-40B4-BE49-F238E27FC236}">
                <a16:creationId xmlns:a16="http://schemas.microsoft.com/office/drawing/2014/main" id="{6F8BD647-363C-EC0B-748E-C2A7C1BFF67F}"/>
              </a:ext>
            </a:extLst>
          </p:cNvPr>
          <p:cNvSpPr>
            <a:spLocks noGrp="1"/>
          </p:cNvSpPr>
          <p:nvPr>
            <p:ph type="ftr" sz="quarter" idx="11"/>
          </p:nvPr>
        </p:nvSpPr>
        <p:spPr/>
        <p:txBody>
          <a:bodyPr/>
          <a:lstStyle/>
          <a:p>
            <a:pPr algn="ctr"/>
            <a:r>
              <a:rPr lang="en-US" dirty="0"/>
              <a:t>February 09, 2025</a:t>
            </a:r>
          </a:p>
        </p:txBody>
      </p:sp>
      <p:sp>
        <p:nvSpPr>
          <p:cNvPr id="6" name="Slide Number Placeholder 5">
            <a:extLst>
              <a:ext uri="{FF2B5EF4-FFF2-40B4-BE49-F238E27FC236}">
                <a16:creationId xmlns:a16="http://schemas.microsoft.com/office/drawing/2014/main" id="{C8425482-034D-EFD1-3E11-D13F13153379}"/>
              </a:ext>
            </a:extLst>
          </p:cNvPr>
          <p:cNvSpPr>
            <a:spLocks noGrp="1"/>
          </p:cNvSpPr>
          <p:nvPr>
            <p:ph type="sldNum" sz="quarter" idx="12"/>
          </p:nvPr>
        </p:nvSpPr>
        <p:spPr/>
        <p:txBody>
          <a:bodyPr/>
          <a:lstStyle/>
          <a:p>
            <a:fld id="{FAEF9944-A4F6-4C59-AEBD-678D6480B8EA}" type="slidenum">
              <a:rPr lang="en-US" smtClean="0"/>
              <a:pPr/>
              <a:t>2</a:t>
            </a:fld>
            <a:endParaRPr lang="en-US" dirty="0"/>
          </a:p>
        </p:txBody>
      </p:sp>
      <p:sp>
        <p:nvSpPr>
          <p:cNvPr id="8" name="TextBox 7">
            <a:extLst>
              <a:ext uri="{FF2B5EF4-FFF2-40B4-BE49-F238E27FC236}">
                <a16:creationId xmlns:a16="http://schemas.microsoft.com/office/drawing/2014/main" id="{E5B1A8B6-FAAE-20AF-33E0-737A37EBD71F}"/>
              </a:ext>
            </a:extLst>
          </p:cNvPr>
          <p:cNvSpPr txBox="1"/>
          <p:nvPr/>
        </p:nvSpPr>
        <p:spPr>
          <a:xfrm>
            <a:off x="81279" y="94827"/>
            <a:ext cx="12042987" cy="5632311"/>
          </a:xfrm>
          <a:prstGeom prst="rect">
            <a:avLst/>
          </a:prstGeom>
          <a:noFill/>
        </p:spPr>
        <p:txBody>
          <a:bodyPr wrap="square">
            <a:spAutoFit/>
          </a:bodyPr>
          <a:lstStyle/>
          <a:p>
            <a:r>
              <a:rPr lang="en-US" sz="3600" dirty="0"/>
              <a:t>Last lesson you remember two women at odds with one another; Paul settles the dispute by asking that grace be demonstrated among the disagreeable in the church. Now Paul moves on to talk about how we as Christians demonstrate grace in a disagreeable world. And for today, Paul is going to touch on two subjects: our resolution and our reputation. Let’s pick it up at verse 4 of Philippians </a:t>
            </a:r>
            <a:r>
              <a:rPr lang="en-US" sz="3600" b="1" dirty="0"/>
              <a:t>chapter 4, Rejoice in the Lord always; again I will say, rejoice! </a:t>
            </a:r>
            <a:r>
              <a:rPr lang="en-US" sz="3600" dirty="0"/>
              <a:t>(exclamation point!) </a:t>
            </a:r>
          </a:p>
        </p:txBody>
      </p:sp>
    </p:spTree>
    <p:extLst>
      <p:ext uri="{BB962C8B-B14F-4D97-AF65-F5344CB8AC3E}">
        <p14:creationId xmlns:p14="http://schemas.microsoft.com/office/powerpoint/2010/main" val="3613856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0575DA-4938-E3C3-142A-7D996C4D76CF}"/>
              </a:ext>
            </a:extLst>
          </p:cNvPr>
          <p:cNvSpPr>
            <a:spLocks noGrp="1"/>
          </p:cNvSpPr>
          <p:nvPr>
            <p:ph type="dt" sz="half" idx="10"/>
          </p:nvPr>
        </p:nvSpPr>
        <p:spPr/>
        <p:txBody>
          <a:bodyPr/>
          <a:lstStyle/>
          <a:p>
            <a:r>
              <a:rPr lang="en-US"/>
              <a:t>2nd Sunday</a:t>
            </a:r>
            <a:endParaRPr lang="en-US" dirty="0"/>
          </a:p>
        </p:txBody>
      </p:sp>
      <p:sp>
        <p:nvSpPr>
          <p:cNvPr id="3" name="Footer Placeholder 2">
            <a:extLst>
              <a:ext uri="{FF2B5EF4-FFF2-40B4-BE49-F238E27FC236}">
                <a16:creationId xmlns:a16="http://schemas.microsoft.com/office/drawing/2014/main" id="{D04D7A19-0127-FA45-F947-760BA55C87BF}"/>
              </a:ext>
            </a:extLst>
          </p:cNvPr>
          <p:cNvSpPr>
            <a:spLocks noGrp="1"/>
          </p:cNvSpPr>
          <p:nvPr>
            <p:ph type="ftr" sz="quarter" idx="11"/>
          </p:nvPr>
        </p:nvSpPr>
        <p:spPr/>
        <p:txBody>
          <a:bodyPr/>
          <a:lstStyle/>
          <a:p>
            <a:pPr algn="ctr"/>
            <a:r>
              <a:rPr lang="en-US" dirty="0"/>
              <a:t>February 09, 2025</a:t>
            </a:r>
          </a:p>
        </p:txBody>
      </p:sp>
      <p:sp>
        <p:nvSpPr>
          <p:cNvPr id="4" name="Slide Number Placeholder 3">
            <a:extLst>
              <a:ext uri="{FF2B5EF4-FFF2-40B4-BE49-F238E27FC236}">
                <a16:creationId xmlns:a16="http://schemas.microsoft.com/office/drawing/2014/main" id="{FF3DD644-9E54-5039-04F0-E64FF334722D}"/>
              </a:ext>
            </a:extLst>
          </p:cNvPr>
          <p:cNvSpPr>
            <a:spLocks noGrp="1"/>
          </p:cNvSpPr>
          <p:nvPr>
            <p:ph type="sldNum" sz="quarter" idx="12"/>
          </p:nvPr>
        </p:nvSpPr>
        <p:spPr/>
        <p:txBody>
          <a:bodyPr/>
          <a:lstStyle/>
          <a:p>
            <a:fld id="{FAEF9944-A4F6-4C59-AEBD-678D6480B8EA}" type="slidenum">
              <a:rPr lang="en-US" smtClean="0"/>
              <a:pPr/>
              <a:t>3</a:t>
            </a:fld>
            <a:endParaRPr lang="en-US" dirty="0"/>
          </a:p>
        </p:txBody>
      </p:sp>
      <p:sp>
        <p:nvSpPr>
          <p:cNvPr id="8" name="TextBox 7">
            <a:extLst>
              <a:ext uri="{FF2B5EF4-FFF2-40B4-BE49-F238E27FC236}">
                <a16:creationId xmlns:a16="http://schemas.microsoft.com/office/drawing/2014/main" id="{07946CA7-6300-6E82-7C88-AD48D6E793CA}"/>
              </a:ext>
            </a:extLst>
          </p:cNvPr>
          <p:cNvSpPr txBox="1"/>
          <p:nvPr/>
        </p:nvSpPr>
        <p:spPr>
          <a:xfrm>
            <a:off x="47413" y="0"/>
            <a:ext cx="12097174" cy="5509200"/>
          </a:xfrm>
          <a:prstGeom prst="rect">
            <a:avLst/>
          </a:prstGeom>
          <a:noFill/>
        </p:spPr>
        <p:txBody>
          <a:bodyPr wrap="square">
            <a:spAutoFit/>
          </a:bodyPr>
          <a:lstStyle/>
          <a:p>
            <a:pPr marL="342900" indent="-342900">
              <a:buAutoNum type="arabicPeriod"/>
            </a:pPr>
            <a:r>
              <a:rPr lang="en-US" sz="3200" b="1" dirty="0"/>
              <a:t>Make it your resolution to be joyful!</a:t>
            </a:r>
          </a:p>
          <a:p>
            <a:r>
              <a:rPr lang="en-US" sz="3200" dirty="0"/>
              <a:t>Paul repeats the </a:t>
            </a:r>
            <a:r>
              <a:rPr lang="en-US" sz="3200"/>
              <a:t>command twice and </a:t>
            </a:r>
            <a:r>
              <a:rPr lang="en-US" sz="3200" dirty="0"/>
              <a:t>even adds the word </a:t>
            </a:r>
            <a:r>
              <a:rPr lang="en-US" sz="3200" b="1" dirty="0"/>
              <a:t>– always. Rejoice in the Lord – on Sundays; rejoice in the Lord on happy days; no – rejoice in the Lord always – </a:t>
            </a:r>
            <a:r>
              <a:rPr lang="en-US" sz="3200" dirty="0"/>
              <a:t>If Paul is commanding us here, then joy can’t be a feeling like happiness. You can’t command somebody to be happy. Joy is the settled conviction that God is in control of every circumstance and every event in life – and even when trials come, we can follow the command of James chapter 1 to respond with joy because we know God has an ultimate purpose in it. </a:t>
            </a:r>
          </a:p>
        </p:txBody>
      </p:sp>
    </p:spTree>
    <p:extLst>
      <p:ext uri="{BB962C8B-B14F-4D97-AF65-F5344CB8AC3E}">
        <p14:creationId xmlns:p14="http://schemas.microsoft.com/office/powerpoint/2010/main" val="3785572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CEAF60-1E8C-CB41-32CD-3E9B7EC5D16E}"/>
              </a:ext>
            </a:extLst>
          </p:cNvPr>
          <p:cNvSpPr>
            <a:spLocks noGrp="1"/>
          </p:cNvSpPr>
          <p:nvPr>
            <p:ph type="dt" sz="half" idx="10"/>
          </p:nvPr>
        </p:nvSpPr>
        <p:spPr/>
        <p:txBody>
          <a:bodyPr/>
          <a:lstStyle/>
          <a:p>
            <a:r>
              <a:rPr lang="en-US"/>
              <a:t>2nd Sunday</a:t>
            </a:r>
            <a:endParaRPr lang="en-US" dirty="0"/>
          </a:p>
        </p:txBody>
      </p:sp>
      <p:sp>
        <p:nvSpPr>
          <p:cNvPr id="3" name="Footer Placeholder 2">
            <a:extLst>
              <a:ext uri="{FF2B5EF4-FFF2-40B4-BE49-F238E27FC236}">
                <a16:creationId xmlns:a16="http://schemas.microsoft.com/office/drawing/2014/main" id="{ECAC3A89-DB9B-C0EB-60E1-ED049B878427}"/>
              </a:ext>
            </a:extLst>
          </p:cNvPr>
          <p:cNvSpPr>
            <a:spLocks noGrp="1"/>
          </p:cNvSpPr>
          <p:nvPr>
            <p:ph type="ftr" sz="quarter" idx="11"/>
          </p:nvPr>
        </p:nvSpPr>
        <p:spPr/>
        <p:txBody>
          <a:bodyPr/>
          <a:lstStyle/>
          <a:p>
            <a:pPr algn="ctr"/>
            <a:r>
              <a:rPr lang="en-US"/>
              <a:t>February 09, 2025</a:t>
            </a:r>
            <a:endParaRPr lang="en-US" dirty="0"/>
          </a:p>
        </p:txBody>
      </p:sp>
      <p:sp>
        <p:nvSpPr>
          <p:cNvPr id="4" name="Slide Number Placeholder 3">
            <a:extLst>
              <a:ext uri="{FF2B5EF4-FFF2-40B4-BE49-F238E27FC236}">
                <a16:creationId xmlns:a16="http://schemas.microsoft.com/office/drawing/2014/main" id="{0DAB8E47-D5A6-A961-6602-4795E2CE80C0}"/>
              </a:ext>
            </a:extLst>
          </p:cNvPr>
          <p:cNvSpPr>
            <a:spLocks noGrp="1"/>
          </p:cNvSpPr>
          <p:nvPr>
            <p:ph type="sldNum" sz="quarter" idx="12"/>
          </p:nvPr>
        </p:nvSpPr>
        <p:spPr/>
        <p:txBody>
          <a:bodyPr/>
          <a:lstStyle/>
          <a:p>
            <a:fld id="{FAEF9944-A4F6-4C59-AEBD-678D6480B8EA}" type="slidenum">
              <a:rPr lang="en-US" smtClean="0"/>
              <a:pPr/>
              <a:t>4</a:t>
            </a:fld>
            <a:endParaRPr lang="en-US" dirty="0"/>
          </a:p>
        </p:txBody>
      </p:sp>
      <p:sp>
        <p:nvSpPr>
          <p:cNvPr id="8" name="TextBox 7">
            <a:extLst>
              <a:ext uri="{FF2B5EF4-FFF2-40B4-BE49-F238E27FC236}">
                <a16:creationId xmlns:a16="http://schemas.microsoft.com/office/drawing/2014/main" id="{231A5268-90CB-419F-9642-1913B8E4B850}"/>
              </a:ext>
            </a:extLst>
          </p:cNvPr>
          <p:cNvSpPr txBox="1"/>
          <p:nvPr/>
        </p:nvSpPr>
        <p:spPr>
          <a:xfrm>
            <a:off x="47413" y="108373"/>
            <a:ext cx="12083627" cy="6001643"/>
          </a:xfrm>
          <a:prstGeom prst="rect">
            <a:avLst/>
          </a:prstGeom>
          <a:noFill/>
        </p:spPr>
        <p:txBody>
          <a:bodyPr wrap="square">
            <a:spAutoFit/>
          </a:bodyPr>
          <a:lstStyle/>
          <a:p>
            <a:r>
              <a:rPr lang="en-US" sz="3200" b="1" dirty="0"/>
              <a:t>a. First, joy is given by God to those who are saved. </a:t>
            </a:r>
            <a:r>
              <a:rPr lang="en-US" sz="3200" dirty="0"/>
              <a:t>Joy is bound up in the gospel. At that very first announcement of Christ’s birth by the angel to the shepherds – the angel said, For behold I bring you good news of great – what? – of great joy . . . </a:t>
            </a:r>
            <a:r>
              <a:rPr lang="en-US" sz="3200" b="1" dirty="0"/>
              <a:t>for today in the city of David there has been born for you a Savior who is Christ the Lord. (Luke 2:1-11); </a:t>
            </a:r>
            <a:r>
              <a:rPr lang="en-US" sz="3200" dirty="0"/>
              <a:t>and they went ,on their way praising God. In the Book of Acts,</a:t>
            </a:r>
            <a:r>
              <a:rPr lang="en-US" sz="3200" b="1" dirty="0"/>
              <a:t> we’re told that the Gentiles began rejoicing and glorifying the word of the Lord . . . the paragraph ends, and the disciples were continually filled with joy (Acts 13). </a:t>
            </a:r>
            <a:r>
              <a:rPr lang="en-US" sz="3200" dirty="0"/>
              <a:t>It’s impossible to separate salvation from joy.</a:t>
            </a:r>
          </a:p>
        </p:txBody>
      </p:sp>
    </p:spTree>
    <p:extLst>
      <p:ext uri="{BB962C8B-B14F-4D97-AF65-F5344CB8AC3E}">
        <p14:creationId xmlns:p14="http://schemas.microsoft.com/office/powerpoint/2010/main" val="563776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01B2D7-6F72-31D8-555B-56B56D729F41}"/>
              </a:ext>
            </a:extLst>
          </p:cNvPr>
          <p:cNvSpPr>
            <a:spLocks noGrp="1"/>
          </p:cNvSpPr>
          <p:nvPr>
            <p:ph type="dt" sz="half" idx="10"/>
          </p:nvPr>
        </p:nvSpPr>
        <p:spPr/>
        <p:txBody>
          <a:bodyPr/>
          <a:lstStyle/>
          <a:p>
            <a:r>
              <a:rPr lang="en-US"/>
              <a:t>2nd Sunday</a:t>
            </a:r>
            <a:endParaRPr lang="en-US" dirty="0"/>
          </a:p>
        </p:txBody>
      </p:sp>
      <p:sp>
        <p:nvSpPr>
          <p:cNvPr id="3" name="Footer Placeholder 2">
            <a:extLst>
              <a:ext uri="{FF2B5EF4-FFF2-40B4-BE49-F238E27FC236}">
                <a16:creationId xmlns:a16="http://schemas.microsoft.com/office/drawing/2014/main" id="{E7D10966-2AE7-8F82-DC62-B34F13047DEA}"/>
              </a:ext>
            </a:extLst>
          </p:cNvPr>
          <p:cNvSpPr>
            <a:spLocks noGrp="1"/>
          </p:cNvSpPr>
          <p:nvPr>
            <p:ph type="ftr" sz="quarter" idx="11"/>
          </p:nvPr>
        </p:nvSpPr>
        <p:spPr/>
        <p:txBody>
          <a:bodyPr/>
          <a:lstStyle/>
          <a:p>
            <a:pPr algn="ctr"/>
            <a:r>
              <a:rPr lang="en-US"/>
              <a:t>February 09, 2025</a:t>
            </a:r>
            <a:endParaRPr lang="en-US" dirty="0"/>
          </a:p>
        </p:txBody>
      </p:sp>
      <p:sp>
        <p:nvSpPr>
          <p:cNvPr id="4" name="Slide Number Placeholder 3">
            <a:extLst>
              <a:ext uri="{FF2B5EF4-FFF2-40B4-BE49-F238E27FC236}">
                <a16:creationId xmlns:a16="http://schemas.microsoft.com/office/drawing/2014/main" id="{4BC44548-719F-833C-5651-B3200674255A}"/>
              </a:ext>
            </a:extLst>
          </p:cNvPr>
          <p:cNvSpPr>
            <a:spLocks noGrp="1"/>
          </p:cNvSpPr>
          <p:nvPr>
            <p:ph type="sldNum" sz="quarter" idx="12"/>
          </p:nvPr>
        </p:nvSpPr>
        <p:spPr/>
        <p:txBody>
          <a:bodyPr/>
          <a:lstStyle/>
          <a:p>
            <a:fld id="{FAEF9944-A4F6-4C59-AEBD-678D6480B8EA}" type="slidenum">
              <a:rPr lang="en-US" smtClean="0"/>
              <a:pPr/>
              <a:t>5</a:t>
            </a:fld>
            <a:endParaRPr lang="en-US" dirty="0"/>
          </a:p>
        </p:txBody>
      </p:sp>
      <p:sp>
        <p:nvSpPr>
          <p:cNvPr id="6" name="TextBox 5">
            <a:extLst>
              <a:ext uri="{FF2B5EF4-FFF2-40B4-BE49-F238E27FC236}">
                <a16:creationId xmlns:a16="http://schemas.microsoft.com/office/drawing/2014/main" id="{19BC8A7A-659E-8996-A8FD-DEB2621A995F}"/>
              </a:ext>
            </a:extLst>
          </p:cNvPr>
          <p:cNvSpPr txBox="1"/>
          <p:nvPr/>
        </p:nvSpPr>
        <p:spPr>
          <a:xfrm>
            <a:off x="67733" y="54187"/>
            <a:ext cx="12042987" cy="6001643"/>
          </a:xfrm>
          <a:prstGeom prst="rect">
            <a:avLst/>
          </a:prstGeom>
          <a:noFill/>
        </p:spPr>
        <p:txBody>
          <a:bodyPr wrap="square">
            <a:spAutoFit/>
          </a:bodyPr>
          <a:lstStyle/>
          <a:p>
            <a:r>
              <a:rPr lang="en-US" sz="3200" b="1" dirty="0"/>
              <a:t>b. Secondly, joy is an ongoing production of the Holy Spirit. </a:t>
            </a:r>
          </a:p>
          <a:p>
            <a:r>
              <a:rPr lang="en-US" sz="3200" dirty="0"/>
              <a:t>In his letter to the Galatians, Paul writes, </a:t>
            </a:r>
            <a:r>
              <a:rPr lang="en-US" sz="3200" b="1" dirty="0"/>
              <a:t>The fruit of the Spirit is love, joy, peace, patience, kindness, goodness and so on. (Galatians 5:22). </a:t>
            </a:r>
            <a:r>
              <a:rPr lang="en-US" sz="3200" dirty="0"/>
              <a:t>In other words, happiness is human . . . joy is supernatural. </a:t>
            </a:r>
          </a:p>
          <a:p>
            <a:r>
              <a:rPr lang="en-US" sz="3200" b="1" dirty="0"/>
              <a:t>c. Thirdly, joy is the result of receiving and obeying the word of God. </a:t>
            </a:r>
          </a:p>
          <a:p>
            <a:r>
              <a:rPr lang="en-US" sz="3200" dirty="0"/>
              <a:t>Jeremiah the prophet said this to God; </a:t>
            </a:r>
            <a:r>
              <a:rPr lang="en-US" sz="3200" b="1" dirty="0"/>
              <a:t>Your words were found and I ate them, and Your words became for me a joy and a delight to my heart; for I have been called by your name, O Lord God of hosts (Jeremiah 15:16) </a:t>
            </a:r>
          </a:p>
        </p:txBody>
      </p:sp>
    </p:spTree>
    <p:extLst>
      <p:ext uri="{BB962C8B-B14F-4D97-AF65-F5344CB8AC3E}">
        <p14:creationId xmlns:p14="http://schemas.microsoft.com/office/powerpoint/2010/main" val="188404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1B3245-7F0C-D3D7-2934-B3AFEFA9CC78}"/>
              </a:ext>
            </a:extLst>
          </p:cNvPr>
          <p:cNvSpPr>
            <a:spLocks noGrp="1"/>
          </p:cNvSpPr>
          <p:nvPr>
            <p:ph type="dt" sz="half" idx="10"/>
          </p:nvPr>
        </p:nvSpPr>
        <p:spPr/>
        <p:txBody>
          <a:bodyPr/>
          <a:lstStyle/>
          <a:p>
            <a:r>
              <a:rPr lang="en-US"/>
              <a:t>2nd Sunday</a:t>
            </a:r>
            <a:endParaRPr lang="en-US" dirty="0"/>
          </a:p>
        </p:txBody>
      </p:sp>
      <p:sp>
        <p:nvSpPr>
          <p:cNvPr id="3" name="Footer Placeholder 2">
            <a:extLst>
              <a:ext uri="{FF2B5EF4-FFF2-40B4-BE49-F238E27FC236}">
                <a16:creationId xmlns:a16="http://schemas.microsoft.com/office/drawing/2014/main" id="{45AC2BF4-D675-EE80-25F3-84B1E86DE8E1}"/>
              </a:ext>
            </a:extLst>
          </p:cNvPr>
          <p:cNvSpPr>
            <a:spLocks noGrp="1"/>
          </p:cNvSpPr>
          <p:nvPr>
            <p:ph type="ftr" sz="quarter" idx="11"/>
          </p:nvPr>
        </p:nvSpPr>
        <p:spPr/>
        <p:txBody>
          <a:bodyPr/>
          <a:lstStyle/>
          <a:p>
            <a:pPr algn="ctr"/>
            <a:r>
              <a:rPr lang="en-US"/>
              <a:t>February 09, 2025</a:t>
            </a:r>
            <a:endParaRPr lang="en-US" dirty="0"/>
          </a:p>
        </p:txBody>
      </p:sp>
      <p:sp>
        <p:nvSpPr>
          <p:cNvPr id="4" name="Slide Number Placeholder 3">
            <a:extLst>
              <a:ext uri="{FF2B5EF4-FFF2-40B4-BE49-F238E27FC236}">
                <a16:creationId xmlns:a16="http://schemas.microsoft.com/office/drawing/2014/main" id="{56942448-17C2-0F94-B89B-692ED7BFEBA5}"/>
              </a:ext>
            </a:extLst>
          </p:cNvPr>
          <p:cNvSpPr>
            <a:spLocks noGrp="1"/>
          </p:cNvSpPr>
          <p:nvPr>
            <p:ph type="sldNum" sz="quarter" idx="12"/>
          </p:nvPr>
        </p:nvSpPr>
        <p:spPr/>
        <p:txBody>
          <a:bodyPr/>
          <a:lstStyle/>
          <a:p>
            <a:fld id="{FAEF9944-A4F6-4C59-AEBD-678D6480B8EA}" type="slidenum">
              <a:rPr lang="en-US" smtClean="0"/>
              <a:pPr/>
              <a:t>6</a:t>
            </a:fld>
            <a:endParaRPr lang="en-US" dirty="0"/>
          </a:p>
        </p:txBody>
      </p:sp>
      <p:sp>
        <p:nvSpPr>
          <p:cNvPr id="6" name="TextBox 5">
            <a:extLst>
              <a:ext uri="{FF2B5EF4-FFF2-40B4-BE49-F238E27FC236}">
                <a16:creationId xmlns:a16="http://schemas.microsoft.com/office/drawing/2014/main" id="{883C1C67-ECBE-2BD8-7D22-BB2F25384109}"/>
              </a:ext>
            </a:extLst>
          </p:cNvPr>
          <p:cNvSpPr txBox="1"/>
          <p:nvPr/>
        </p:nvSpPr>
        <p:spPr>
          <a:xfrm>
            <a:off x="0" y="0"/>
            <a:ext cx="12070080" cy="5509200"/>
          </a:xfrm>
          <a:prstGeom prst="rect">
            <a:avLst/>
          </a:prstGeom>
          <a:noFill/>
        </p:spPr>
        <p:txBody>
          <a:bodyPr wrap="square">
            <a:spAutoFit/>
          </a:bodyPr>
          <a:lstStyle/>
          <a:p>
            <a:r>
              <a:rPr lang="en-US" sz="3200" b="1" dirty="0"/>
              <a:t>d. Fourth, joy is deepened as believers experience trials. You became imitators of us and of the Lord, </a:t>
            </a:r>
            <a:r>
              <a:rPr lang="en-US" sz="3200" dirty="0"/>
              <a:t>Paul wrote </a:t>
            </a:r>
            <a:r>
              <a:rPr lang="en-US" sz="3200" b="1" dirty="0"/>
              <a:t>to the Thessalonians, having received the word in much tribulation with the joy of the Holy Spirit (1 Thessalonians 1:6). </a:t>
            </a:r>
            <a:r>
              <a:rPr lang="en-US" sz="3200" dirty="0"/>
              <a:t>What a combination . . . tribulation with much joy. Paul wrote to the believers in Corinth that </a:t>
            </a:r>
            <a:r>
              <a:rPr lang="en-US" sz="3200" b="1" dirty="0"/>
              <a:t>he was sorrowful yet rejoicing (2 Corinthians 6:10). </a:t>
            </a:r>
            <a:r>
              <a:rPr lang="en-US" sz="3200" dirty="0"/>
              <a:t>Everything in life doesn’t bring Paul happiness – it even brought Paul sorrow. We are to rejoice in the One who is our unchanging, unfailing, unwavering rock and refuge and our source of joy. </a:t>
            </a:r>
          </a:p>
        </p:txBody>
      </p:sp>
    </p:spTree>
    <p:extLst>
      <p:ext uri="{BB962C8B-B14F-4D97-AF65-F5344CB8AC3E}">
        <p14:creationId xmlns:p14="http://schemas.microsoft.com/office/powerpoint/2010/main" val="1148480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CA0425-9712-7582-D74D-70E404F87D68}"/>
              </a:ext>
            </a:extLst>
          </p:cNvPr>
          <p:cNvSpPr>
            <a:spLocks noGrp="1"/>
          </p:cNvSpPr>
          <p:nvPr>
            <p:ph type="dt" sz="half" idx="10"/>
          </p:nvPr>
        </p:nvSpPr>
        <p:spPr/>
        <p:txBody>
          <a:bodyPr/>
          <a:lstStyle/>
          <a:p>
            <a:r>
              <a:rPr lang="en-US"/>
              <a:t>2nd Sunday</a:t>
            </a:r>
            <a:endParaRPr lang="en-US" dirty="0"/>
          </a:p>
        </p:txBody>
      </p:sp>
      <p:sp>
        <p:nvSpPr>
          <p:cNvPr id="3" name="Footer Placeholder 2">
            <a:extLst>
              <a:ext uri="{FF2B5EF4-FFF2-40B4-BE49-F238E27FC236}">
                <a16:creationId xmlns:a16="http://schemas.microsoft.com/office/drawing/2014/main" id="{367ECF10-DAF7-54EF-AB63-03EA76BBBC31}"/>
              </a:ext>
            </a:extLst>
          </p:cNvPr>
          <p:cNvSpPr>
            <a:spLocks noGrp="1"/>
          </p:cNvSpPr>
          <p:nvPr>
            <p:ph type="ftr" sz="quarter" idx="11"/>
          </p:nvPr>
        </p:nvSpPr>
        <p:spPr/>
        <p:txBody>
          <a:bodyPr/>
          <a:lstStyle/>
          <a:p>
            <a:pPr algn="ctr"/>
            <a:r>
              <a:rPr lang="en-US"/>
              <a:t>February 09, 2025</a:t>
            </a:r>
            <a:endParaRPr lang="en-US" dirty="0"/>
          </a:p>
        </p:txBody>
      </p:sp>
      <p:sp>
        <p:nvSpPr>
          <p:cNvPr id="4" name="Slide Number Placeholder 3">
            <a:extLst>
              <a:ext uri="{FF2B5EF4-FFF2-40B4-BE49-F238E27FC236}">
                <a16:creationId xmlns:a16="http://schemas.microsoft.com/office/drawing/2014/main" id="{315E967F-F1CC-CD0E-557C-C96A515D42D0}"/>
              </a:ext>
            </a:extLst>
          </p:cNvPr>
          <p:cNvSpPr>
            <a:spLocks noGrp="1"/>
          </p:cNvSpPr>
          <p:nvPr>
            <p:ph type="sldNum" sz="quarter" idx="12"/>
          </p:nvPr>
        </p:nvSpPr>
        <p:spPr/>
        <p:txBody>
          <a:bodyPr/>
          <a:lstStyle/>
          <a:p>
            <a:fld id="{FAEF9944-A4F6-4C59-AEBD-678D6480B8EA}" type="slidenum">
              <a:rPr lang="en-US" smtClean="0"/>
              <a:pPr/>
              <a:t>7</a:t>
            </a:fld>
            <a:endParaRPr lang="en-US" dirty="0"/>
          </a:p>
        </p:txBody>
      </p:sp>
      <p:sp>
        <p:nvSpPr>
          <p:cNvPr id="6" name="TextBox 5">
            <a:extLst>
              <a:ext uri="{FF2B5EF4-FFF2-40B4-BE49-F238E27FC236}">
                <a16:creationId xmlns:a16="http://schemas.microsoft.com/office/drawing/2014/main" id="{C1F46940-4CF3-3391-0378-9B5770F13D18}"/>
              </a:ext>
            </a:extLst>
          </p:cNvPr>
          <p:cNvSpPr txBox="1"/>
          <p:nvPr/>
        </p:nvSpPr>
        <p:spPr>
          <a:xfrm>
            <a:off x="60959" y="74507"/>
            <a:ext cx="12056533" cy="5016758"/>
          </a:xfrm>
          <a:prstGeom prst="rect">
            <a:avLst/>
          </a:prstGeom>
          <a:noFill/>
        </p:spPr>
        <p:txBody>
          <a:bodyPr wrap="square">
            <a:spAutoFit/>
          </a:bodyPr>
          <a:lstStyle/>
          <a:p>
            <a:r>
              <a:rPr lang="en-US" sz="3200" b="1" dirty="0"/>
              <a:t>e. Joy is motivated by thoughts of heaven. </a:t>
            </a:r>
            <a:r>
              <a:rPr lang="en-US" sz="3200" dirty="0"/>
              <a:t>Paul will arrive at this point here in his letter to the Philippians as he and the church anticipate seeing Jesus Christ face to face. The Apostle Peter writes, </a:t>
            </a:r>
            <a:r>
              <a:rPr lang="en-US" sz="3200" b="1" dirty="0"/>
              <a:t>Though you have not seen Him (the Lord), you love Him; and though you do not see Him now, but believe in Him, you greatly rejoice with joy inexpressible and full of glory (1 Peter 1:8). Later he writes, at the revelation of His glory you will rejoice with exultation (1 Peter 4:13). </a:t>
            </a:r>
            <a:r>
              <a:rPr lang="en-US" sz="3200" dirty="0"/>
              <a:t>Listen, the resolution to rejoice isn’t natural . . . it’s supernatural. </a:t>
            </a:r>
          </a:p>
        </p:txBody>
      </p:sp>
    </p:spTree>
    <p:extLst>
      <p:ext uri="{BB962C8B-B14F-4D97-AF65-F5344CB8AC3E}">
        <p14:creationId xmlns:p14="http://schemas.microsoft.com/office/powerpoint/2010/main" val="214774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C93EED-1D00-BEF5-F3BF-8A24C0963B05}"/>
              </a:ext>
            </a:extLst>
          </p:cNvPr>
          <p:cNvSpPr>
            <a:spLocks noGrp="1"/>
          </p:cNvSpPr>
          <p:nvPr>
            <p:ph type="dt" sz="half" idx="10"/>
          </p:nvPr>
        </p:nvSpPr>
        <p:spPr/>
        <p:txBody>
          <a:bodyPr/>
          <a:lstStyle/>
          <a:p>
            <a:r>
              <a:rPr lang="en-US"/>
              <a:t>2nd Sunday</a:t>
            </a:r>
            <a:endParaRPr lang="en-US" dirty="0"/>
          </a:p>
        </p:txBody>
      </p:sp>
      <p:sp>
        <p:nvSpPr>
          <p:cNvPr id="3" name="Footer Placeholder 2">
            <a:extLst>
              <a:ext uri="{FF2B5EF4-FFF2-40B4-BE49-F238E27FC236}">
                <a16:creationId xmlns:a16="http://schemas.microsoft.com/office/drawing/2014/main" id="{0107ECA1-6975-3E7B-8AE9-48B171410E6E}"/>
              </a:ext>
            </a:extLst>
          </p:cNvPr>
          <p:cNvSpPr>
            <a:spLocks noGrp="1"/>
          </p:cNvSpPr>
          <p:nvPr>
            <p:ph type="ftr" sz="quarter" idx="11"/>
          </p:nvPr>
        </p:nvSpPr>
        <p:spPr/>
        <p:txBody>
          <a:bodyPr/>
          <a:lstStyle/>
          <a:p>
            <a:pPr algn="ctr"/>
            <a:r>
              <a:rPr lang="en-US"/>
              <a:t>February 09, 2025</a:t>
            </a:r>
            <a:endParaRPr lang="en-US" dirty="0"/>
          </a:p>
        </p:txBody>
      </p:sp>
      <p:sp>
        <p:nvSpPr>
          <p:cNvPr id="4" name="Slide Number Placeholder 3">
            <a:extLst>
              <a:ext uri="{FF2B5EF4-FFF2-40B4-BE49-F238E27FC236}">
                <a16:creationId xmlns:a16="http://schemas.microsoft.com/office/drawing/2014/main" id="{15E206F2-C4A4-D1E7-3CA6-C06A6EAB5C44}"/>
              </a:ext>
            </a:extLst>
          </p:cNvPr>
          <p:cNvSpPr>
            <a:spLocks noGrp="1"/>
          </p:cNvSpPr>
          <p:nvPr>
            <p:ph type="sldNum" sz="quarter" idx="12"/>
          </p:nvPr>
        </p:nvSpPr>
        <p:spPr/>
        <p:txBody>
          <a:bodyPr/>
          <a:lstStyle/>
          <a:p>
            <a:fld id="{FAEF9944-A4F6-4C59-AEBD-678D6480B8EA}" type="slidenum">
              <a:rPr lang="en-US" smtClean="0"/>
              <a:pPr/>
              <a:t>8</a:t>
            </a:fld>
            <a:endParaRPr lang="en-US" dirty="0"/>
          </a:p>
        </p:txBody>
      </p:sp>
      <p:sp>
        <p:nvSpPr>
          <p:cNvPr id="6" name="TextBox 5">
            <a:extLst>
              <a:ext uri="{FF2B5EF4-FFF2-40B4-BE49-F238E27FC236}">
                <a16:creationId xmlns:a16="http://schemas.microsoft.com/office/drawing/2014/main" id="{950E4AC9-22A1-B7F6-5D9C-EB69B582E417}"/>
              </a:ext>
            </a:extLst>
          </p:cNvPr>
          <p:cNvSpPr txBox="1"/>
          <p:nvPr/>
        </p:nvSpPr>
        <p:spPr>
          <a:xfrm>
            <a:off x="67733" y="67733"/>
            <a:ext cx="12056534" cy="6001643"/>
          </a:xfrm>
          <a:prstGeom prst="rect">
            <a:avLst/>
          </a:prstGeom>
          <a:noFill/>
        </p:spPr>
        <p:txBody>
          <a:bodyPr wrap="square">
            <a:spAutoFit/>
          </a:bodyPr>
          <a:lstStyle/>
          <a:p>
            <a:r>
              <a:rPr lang="en-US" sz="3200" dirty="0"/>
              <a:t>And to the depressed and despairing and disappointed human race around us, we demonstrate something so unique that it mystifies our world – because they see that Christianity has not vaccinated us from the same kinds of excruciating stresses and relational heartaches and frustrating and painful sicknesses and financial losses and the heartbreaking deaths of parents and grandparents or children or grandchildren. </a:t>
            </a:r>
          </a:p>
          <a:p>
            <a:r>
              <a:rPr lang="en-US" sz="3200" dirty="0"/>
              <a:t>Make this your resolution God is worthy of worship and praise even when your heart is broken. . . . it isn’t </a:t>
            </a:r>
            <a:r>
              <a:rPr lang="en-US" sz="3200" dirty="0" err="1"/>
              <a:t>gonna</a:t>
            </a:r>
            <a:r>
              <a:rPr lang="en-US" sz="3200" dirty="0"/>
              <a:t> be natural – it’ll be obviously supernatural . . . a resolution to be joyful. </a:t>
            </a:r>
          </a:p>
        </p:txBody>
      </p:sp>
    </p:spTree>
    <p:extLst>
      <p:ext uri="{BB962C8B-B14F-4D97-AF65-F5344CB8AC3E}">
        <p14:creationId xmlns:p14="http://schemas.microsoft.com/office/powerpoint/2010/main" val="2303074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A99659-45D0-B908-1307-701C34D2A015}"/>
              </a:ext>
            </a:extLst>
          </p:cNvPr>
          <p:cNvSpPr>
            <a:spLocks noGrp="1"/>
          </p:cNvSpPr>
          <p:nvPr>
            <p:ph type="dt" sz="half" idx="10"/>
          </p:nvPr>
        </p:nvSpPr>
        <p:spPr/>
        <p:txBody>
          <a:bodyPr/>
          <a:lstStyle/>
          <a:p>
            <a:r>
              <a:rPr lang="en-US"/>
              <a:t>2nd Sunday</a:t>
            </a:r>
            <a:endParaRPr lang="en-US" dirty="0"/>
          </a:p>
        </p:txBody>
      </p:sp>
      <p:sp>
        <p:nvSpPr>
          <p:cNvPr id="3" name="Footer Placeholder 2">
            <a:extLst>
              <a:ext uri="{FF2B5EF4-FFF2-40B4-BE49-F238E27FC236}">
                <a16:creationId xmlns:a16="http://schemas.microsoft.com/office/drawing/2014/main" id="{3BBDA62F-B606-FC7A-2FF0-9ABCED0A1AE4}"/>
              </a:ext>
            </a:extLst>
          </p:cNvPr>
          <p:cNvSpPr>
            <a:spLocks noGrp="1"/>
          </p:cNvSpPr>
          <p:nvPr>
            <p:ph type="ftr" sz="quarter" idx="11"/>
          </p:nvPr>
        </p:nvSpPr>
        <p:spPr/>
        <p:txBody>
          <a:bodyPr/>
          <a:lstStyle/>
          <a:p>
            <a:pPr algn="ctr"/>
            <a:r>
              <a:rPr lang="en-US"/>
              <a:t>February 09, 2025</a:t>
            </a:r>
            <a:endParaRPr lang="en-US" dirty="0"/>
          </a:p>
        </p:txBody>
      </p:sp>
      <p:sp>
        <p:nvSpPr>
          <p:cNvPr id="4" name="Slide Number Placeholder 3">
            <a:extLst>
              <a:ext uri="{FF2B5EF4-FFF2-40B4-BE49-F238E27FC236}">
                <a16:creationId xmlns:a16="http://schemas.microsoft.com/office/drawing/2014/main" id="{CB52CBF0-603F-A5FA-610B-10DCC606C2B9}"/>
              </a:ext>
            </a:extLst>
          </p:cNvPr>
          <p:cNvSpPr>
            <a:spLocks noGrp="1"/>
          </p:cNvSpPr>
          <p:nvPr>
            <p:ph type="sldNum" sz="quarter" idx="12"/>
          </p:nvPr>
        </p:nvSpPr>
        <p:spPr/>
        <p:txBody>
          <a:bodyPr/>
          <a:lstStyle/>
          <a:p>
            <a:fld id="{FAEF9944-A4F6-4C59-AEBD-678D6480B8EA}" type="slidenum">
              <a:rPr lang="en-US" smtClean="0"/>
              <a:pPr/>
              <a:t>9</a:t>
            </a:fld>
            <a:endParaRPr lang="en-US" dirty="0"/>
          </a:p>
        </p:txBody>
      </p:sp>
      <p:sp>
        <p:nvSpPr>
          <p:cNvPr id="6" name="TextBox 5">
            <a:extLst>
              <a:ext uri="{FF2B5EF4-FFF2-40B4-BE49-F238E27FC236}">
                <a16:creationId xmlns:a16="http://schemas.microsoft.com/office/drawing/2014/main" id="{869F8977-BF70-FA46-EFEC-0A74463A0CBD}"/>
              </a:ext>
            </a:extLst>
          </p:cNvPr>
          <p:cNvSpPr txBox="1"/>
          <p:nvPr/>
        </p:nvSpPr>
        <p:spPr>
          <a:xfrm>
            <a:off x="-1" y="60961"/>
            <a:ext cx="12124267" cy="6001643"/>
          </a:xfrm>
          <a:prstGeom prst="rect">
            <a:avLst/>
          </a:prstGeom>
          <a:noFill/>
        </p:spPr>
        <p:txBody>
          <a:bodyPr wrap="square">
            <a:spAutoFit/>
          </a:bodyPr>
          <a:lstStyle/>
          <a:p>
            <a:r>
              <a:rPr lang="en-US" sz="3200" b="1" dirty="0"/>
              <a:t>2. Secondly, make it your reputation to be gentle!</a:t>
            </a:r>
          </a:p>
          <a:p>
            <a:r>
              <a:rPr lang="en-US" sz="3200" b="1" dirty="0"/>
              <a:t>Verse 5. Let your gentle spirit be known to all men. The Lord is near. </a:t>
            </a:r>
            <a:r>
              <a:rPr lang="en-US" sz="3200" dirty="0"/>
              <a:t>Let your gentle spirit be known to all men . . . seriously? What in the world does Paul mean here? Paul uses this same word in </a:t>
            </a:r>
            <a:r>
              <a:rPr lang="en-US" sz="3200" b="1" dirty="0"/>
              <a:t>Titus chapter 3 </a:t>
            </a:r>
            <a:r>
              <a:rPr lang="en-US" sz="3200" dirty="0"/>
              <a:t>where he contrasts the gentle person with a brawler – a fighter – an argumentative person. James uses the word in his letter to describe someone who is willing to yield </a:t>
            </a:r>
            <a:r>
              <a:rPr lang="en-US" sz="3200" b="1" dirty="0"/>
              <a:t>(James 3:17). </a:t>
            </a:r>
            <a:r>
              <a:rPr lang="en-US" sz="3200" dirty="0"/>
              <a:t>Sometimes, the last thing we want to do is yield. In our English language – a most appropriate use of this word – </a:t>
            </a:r>
            <a:r>
              <a:rPr lang="en-US" sz="3200" b="1" dirty="0"/>
              <a:t>gentle</a:t>
            </a:r>
            <a:r>
              <a:rPr lang="en-US" sz="3200" dirty="0"/>
              <a:t>. It’s the word, gentleman. It doesn’t just mean meek and mild, or soft – it can mean strength of character. </a:t>
            </a:r>
            <a:endParaRPr lang="en-US" sz="3200" b="1" dirty="0"/>
          </a:p>
        </p:txBody>
      </p:sp>
    </p:spTree>
    <p:extLst>
      <p:ext uri="{BB962C8B-B14F-4D97-AF65-F5344CB8AC3E}">
        <p14:creationId xmlns:p14="http://schemas.microsoft.com/office/powerpoint/2010/main" val="3550622234"/>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2136FBFD-CEAC-47B6-A2BE-91A1F1A46BB5}">
  <ds:schemaRefs>
    <ds:schemaRef ds:uri="http://schemas.microsoft.com/sharepoint/v3/contenttype/forms"/>
  </ds:schemaRefs>
</ds:datastoreItem>
</file>

<file path=customXml/itemProps2.xml><?xml version="1.0" encoding="utf-8"?>
<ds:datastoreItem xmlns:ds="http://schemas.openxmlformats.org/officeDocument/2006/customXml" ds:itemID="{AAA64C4C-1C1A-4AD5-A45E-ACC15888C1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0FE38A-9F40-477F-8251-8026D807743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{033FF070-F469-469C-9F2A-72CE2D4F31AA}tf22750164_win32</Template>
  <TotalTime>2602</TotalTime>
  <Words>1379</Words>
  <Application>Microsoft Office PowerPoint</Application>
  <PresentationFormat>Widescreen</PresentationFormat>
  <Paragraphs>63</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Meiryo</vt:lpstr>
      <vt:lpstr>Arial</vt:lpstr>
      <vt:lpstr>Calibri</vt:lpstr>
      <vt:lpstr>Corbel</vt:lpstr>
      <vt:lpstr>SketchLinesVTI</vt:lpstr>
      <vt:lpstr>Ladies and Gentlemen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Jackie Smalls</dc:creator>
  <cp:lastModifiedBy>Jackie Smalls</cp:lastModifiedBy>
  <cp:revision>1</cp:revision>
  <dcterms:created xsi:type="dcterms:W3CDTF">2025-01-18T22:35:32Z</dcterms:created>
  <dcterms:modified xsi:type="dcterms:W3CDTF">2025-01-27T16:57:29Z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