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88" r:id="rId4"/>
  </p:sldMasterIdLst>
  <p:notesMasterIdLst>
    <p:notesMasterId r:id="rId16"/>
  </p:notesMasterIdLst>
  <p:handoutMasterIdLst>
    <p:handoutMasterId r:id="rId17"/>
  </p:handoutMasterIdLst>
  <p:sldIdLst>
    <p:sldId id="360" r:id="rId5"/>
    <p:sldId id="361" r:id="rId6"/>
    <p:sldId id="362" r:id="rId7"/>
    <p:sldId id="363" r:id="rId8"/>
    <p:sldId id="364" r:id="rId9"/>
    <p:sldId id="365" r:id="rId10"/>
    <p:sldId id="366" r:id="rId11"/>
    <p:sldId id="367" r:id="rId12"/>
    <p:sldId id="368" r:id="rId13"/>
    <p:sldId id="369" r:id="rId14"/>
    <p:sldId id="3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92962" autoAdjust="0"/>
  </p:normalViewPr>
  <p:slideViewPr>
    <p:cSldViewPr snapToGrid="0" showGuides="1">
      <p:cViewPr varScale="1">
        <p:scale>
          <a:sx n="94" d="100"/>
          <a:sy n="94" d="100"/>
        </p:scale>
        <p:origin x="588" y="284"/>
      </p:cViewPr>
      <p:guideLst/>
    </p:cSldViewPr>
  </p:slideViewPr>
  <p:outlineViewPr>
    <p:cViewPr>
      <p:scale>
        <a:sx n="33" d="100"/>
        <a:sy n="33" d="100"/>
      </p:scale>
      <p:origin x="0" y="-10094"/>
    </p:cViewPr>
  </p:outlineViewPr>
  <p:notesTextViewPr>
    <p:cViewPr>
      <p:scale>
        <a:sx n="1" d="1"/>
        <a:sy n="1" d="1"/>
      </p:scale>
      <p:origin x="0" y="0"/>
    </p:cViewPr>
  </p:notesTextViewPr>
  <p:sorterViewPr>
    <p:cViewPr>
      <p:scale>
        <a:sx n="70" d="100"/>
        <a:sy n="70" d="100"/>
      </p:scale>
      <p:origin x="0" y="-470"/>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12254D-5759-4EB3-BF8D-D68E90DC2D7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81A69FF-7820-4FCC-B849-D3678A21A4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80D95BA-7ABD-45D4-B691-9F58B13542F8}" type="datetimeFigureOut">
              <a:rPr lang="en-US" smtClean="0"/>
              <a:t>1/26/2025</a:t>
            </a:fld>
            <a:endParaRPr lang="en-US" dirty="0"/>
          </a:p>
        </p:txBody>
      </p:sp>
      <p:sp>
        <p:nvSpPr>
          <p:cNvPr id="4" name="Footer Placeholder 3">
            <a:extLst>
              <a:ext uri="{FF2B5EF4-FFF2-40B4-BE49-F238E27FC236}">
                <a16:creationId xmlns:a16="http://schemas.microsoft.com/office/drawing/2014/main" id="{D4FAC37F-43E8-47E4-A8D1-19743C11367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7D279E6-0ADC-4707-A0E5-8B8058228F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03308A-A8B4-43FF-8C57-7C15CEEAA8C3}" type="slidenum">
              <a:rPr lang="en-US" smtClean="0"/>
              <a:t>‹#›</a:t>
            </a:fld>
            <a:endParaRPr lang="en-US" dirty="0"/>
          </a:p>
        </p:txBody>
      </p:sp>
    </p:spTree>
    <p:extLst>
      <p:ext uri="{BB962C8B-B14F-4D97-AF65-F5344CB8AC3E}">
        <p14:creationId xmlns:p14="http://schemas.microsoft.com/office/powerpoint/2010/main" val="1563327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9D14A6-BAC8-4A71-919C-314181CF34EF}" type="datetimeFigureOut">
              <a:rPr lang="en-US" smtClean="0"/>
              <a:t>1/26/2025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2F9892-4FA8-4E47-8751-DA9332AF5A19}" type="slidenum">
              <a:rPr lang="en-US" smtClean="0"/>
              <a:t>‹#›</a:t>
            </a:fld>
            <a:endParaRPr lang="en-US" dirty="0"/>
          </a:p>
        </p:txBody>
      </p:sp>
    </p:spTree>
    <p:extLst>
      <p:ext uri="{BB962C8B-B14F-4D97-AF65-F5344CB8AC3E}">
        <p14:creationId xmlns:p14="http://schemas.microsoft.com/office/powerpoint/2010/main" val="426759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2F9892-4FA8-4E47-8751-DA9332AF5A19}" type="slidenum">
              <a:rPr lang="en-US" smtClean="0"/>
              <a:t>1</a:t>
            </a:fld>
            <a:endParaRPr lang="en-US" dirty="0"/>
          </a:p>
        </p:txBody>
      </p:sp>
    </p:spTree>
    <p:extLst>
      <p:ext uri="{BB962C8B-B14F-4D97-AF65-F5344CB8AC3E}">
        <p14:creationId xmlns:p14="http://schemas.microsoft.com/office/powerpoint/2010/main" val="1836676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9B0F7D69-D93C-4C38-A23D-76E000D691CD}"/>
              </a:ext>
            </a:extLst>
          </p:cNvPr>
          <p:cNvSpPr/>
          <p:nvPr/>
        </p:nvSpPr>
        <p:spPr>
          <a:xfrm>
            <a:off x="0" y="0"/>
            <a:ext cx="3496422" cy="6858000"/>
          </a:xfrm>
          <a:custGeom>
            <a:avLst/>
            <a:gdLst>
              <a:gd name="connsiteX0" fmla="*/ 0 w 3496422"/>
              <a:gd name="connsiteY0" fmla="*/ 0 h 6858000"/>
              <a:gd name="connsiteX1" fmla="*/ 1873399 w 3496422"/>
              <a:gd name="connsiteY1" fmla="*/ 0 h 6858000"/>
              <a:gd name="connsiteX2" fmla="*/ 1895523 w 3496422"/>
              <a:gd name="connsiteY2" fmla="*/ 14997 h 6858000"/>
              <a:gd name="connsiteX3" fmla="*/ 3496422 w 3496422"/>
              <a:gd name="connsiteY3" fmla="*/ 3621656 h 6858000"/>
              <a:gd name="connsiteX4" fmla="*/ 1622072 w 3496422"/>
              <a:gd name="connsiteY4" fmla="*/ 6374814 h 6858000"/>
              <a:gd name="connsiteX5" fmla="*/ 1105424 w 3496422"/>
              <a:gd name="connsiteY5" fmla="*/ 6780599 h 6858000"/>
              <a:gd name="connsiteX6" fmla="*/ 993668 w 3496422"/>
              <a:gd name="connsiteY6" fmla="*/ 6858000 h 6858000"/>
              <a:gd name="connsiteX7" fmla="*/ 0 w 349642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96422" h="6858000">
                <a:moveTo>
                  <a:pt x="0" y="0"/>
                </a:moveTo>
                <a:lnTo>
                  <a:pt x="1873399" y="0"/>
                </a:lnTo>
                <a:lnTo>
                  <a:pt x="1895523" y="14997"/>
                </a:lnTo>
                <a:cubicBezTo>
                  <a:pt x="2922686" y="754641"/>
                  <a:pt x="3496422" y="2093192"/>
                  <a:pt x="3496422" y="3621656"/>
                </a:cubicBezTo>
                <a:cubicBezTo>
                  <a:pt x="3496422" y="4969131"/>
                  <a:pt x="2567697" y="5602839"/>
                  <a:pt x="1622072" y="6374814"/>
                </a:cubicBezTo>
                <a:cubicBezTo>
                  <a:pt x="1449869" y="6515397"/>
                  <a:pt x="1279242" y="6653108"/>
                  <a:pt x="1105424" y="6780599"/>
                </a:cubicBezTo>
                <a:lnTo>
                  <a:pt x="993668" y="6858000"/>
                </a:lnTo>
                <a:lnTo>
                  <a:pt x="0" y="6858000"/>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4654295" y="1346268"/>
            <a:ext cx="7060135" cy="3285207"/>
          </a:xfrm>
        </p:spPr>
        <p:txBody>
          <a:bodyPr anchor="b">
            <a:noAutofit/>
          </a:bodyPr>
          <a:lstStyle>
            <a:lvl1pPr algn="l">
              <a:lnSpc>
                <a:spcPct val="120000"/>
              </a:lnSpc>
              <a:defRPr sz="540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4662312" y="4631475"/>
            <a:ext cx="7052117" cy="1150200"/>
          </a:xfrm>
        </p:spPr>
        <p:txBody>
          <a:bodyPr lIns="109728" tIns="109728" rIns="109728" bIns="91440" anchor="t">
            <a:normAutofit/>
          </a:bodyPr>
          <a:lstStyle>
            <a:lvl1pPr marL="0" indent="0" algn="l">
              <a:lnSpc>
                <a:spcPct val="130000"/>
              </a:lnSpc>
              <a:buNone/>
              <a:defRPr sz="2400"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0" name="Date Placeholder 9">
            <a:extLst>
              <a:ext uri="{FF2B5EF4-FFF2-40B4-BE49-F238E27FC236}">
                <a16:creationId xmlns:a16="http://schemas.microsoft.com/office/drawing/2014/main" id="{123E5C65-E22A-4865-9449-10140D62B655}"/>
              </a:ext>
            </a:extLst>
          </p:cNvPr>
          <p:cNvSpPr>
            <a:spLocks noGrp="1"/>
          </p:cNvSpPr>
          <p:nvPr>
            <p:ph type="dt" sz="half" idx="10"/>
          </p:nvPr>
        </p:nvSpPr>
        <p:spPr>
          <a:xfrm>
            <a:off x="4654295" y="617415"/>
            <a:ext cx="7123723" cy="457200"/>
          </a:xfrm>
        </p:spPr>
        <p:txBody>
          <a:bodyPr/>
          <a:lstStyle>
            <a:lvl1pPr algn="l">
              <a:defRPr/>
            </a:lvl1pPr>
          </a:lstStyle>
          <a:p>
            <a:r>
              <a:rPr lang="en-US"/>
              <a:t>4th Sunday</a:t>
            </a:r>
            <a:endParaRPr lang="en-US" dirty="0"/>
          </a:p>
        </p:txBody>
      </p:sp>
      <p:sp>
        <p:nvSpPr>
          <p:cNvPr id="24" name="Footer Placeholder 23">
            <a:extLst>
              <a:ext uri="{FF2B5EF4-FFF2-40B4-BE49-F238E27FC236}">
                <a16:creationId xmlns:a16="http://schemas.microsoft.com/office/drawing/2014/main" id="{EF9C3DE0-E7F5-4B4D-B5AF-CDE724CE79A3}"/>
              </a:ext>
            </a:extLst>
          </p:cNvPr>
          <p:cNvSpPr>
            <a:spLocks noGrp="1"/>
          </p:cNvSpPr>
          <p:nvPr>
            <p:ph type="ftr" sz="quarter" idx="11"/>
          </p:nvPr>
        </p:nvSpPr>
        <p:spPr>
          <a:xfrm>
            <a:off x="4654295" y="6170490"/>
            <a:ext cx="5588349" cy="457200"/>
          </a:xfrm>
        </p:spPr>
        <p:txBody>
          <a:bodyPr/>
          <a:lstStyle/>
          <a:p>
            <a:pPr algn="ctr"/>
            <a:r>
              <a:rPr lang="en-US"/>
              <a:t>February 23, 2025</a:t>
            </a:r>
            <a:endParaRPr lang="en-US" dirty="0"/>
          </a:p>
        </p:txBody>
      </p:sp>
      <p:sp>
        <p:nvSpPr>
          <p:cNvPr id="25" name="Slide Number Placeholder 24">
            <a:extLst>
              <a:ext uri="{FF2B5EF4-FFF2-40B4-BE49-F238E27FC236}">
                <a16:creationId xmlns:a16="http://schemas.microsoft.com/office/drawing/2014/main" id="{48C1E146-840A-4217-B63E-62E5CF8909C2}"/>
              </a:ext>
            </a:extLst>
          </p:cNvPr>
          <p:cNvSpPr>
            <a:spLocks noGrp="1"/>
          </p:cNvSpPr>
          <p:nvPr>
            <p:ph type="sldNum" sz="quarter" idx="12"/>
          </p:nvPr>
        </p:nvSpPr>
        <p:spPr>
          <a:xfrm>
            <a:off x="10515600" y="6170490"/>
            <a:ext cx="1198829" cy="457200"/>
          </a:xfrm>
        </p:spPr>
        <p:txBody>
          <a:bodyPr/>
          <a:lstStyle>
            <a:lvl1pPr algn="r">
              <a:defRPr/>
            </a:lvl1pPr>
          </a:lstStyle>
          <a:p>
            <a:fld id="{FAEF9944-A4F6-4C59-AEBD-678D6480B8EA}" type="slidenum">
              <a:rPr lang="en-US" smtClean="0"/>
              <a:pPr/>
              <a:t>‹#›</a:t>
            </a:fld>
            <a:endParaRPr lang="en-US" dirty="0"/>
          </a:p>
        </p:txBody>
      </p:sp>
      <p:sp>
        <p:nvSpPr>
          <p:cNvPr id="4" name="Freeform: Shape 3">
            <a:extLst>
              <a:ext uri="{FF2B5EF4-FFF2-40B4-BE49-F238E27FC236}">
                <a16:creationId xmlns:a16="http://schemas.microsoft.com/office/drawing/2014/main" id="{8CD419D4-EA9D-42D9-BF62-B07F0B7B672B}"/>
              </a:ext>
            </a:extLst>
          </p:cNvPr>
          <p:cNvSpPr/>
          <p:nvPr/>
        </p:nvSpPr>
        <p:spPr>
          <a:xfrm>
            <a:off x="1375409" y="0"/>
            <a:ext cx="2529723"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5" name="Freeform: Shape 4">
            <a:extLst>
              <a:ext uri="{FF2B5EF4-FFF2-40B4-BE49-F238E27FC236}">
                <a16:creationId xmlns:a16="http://schemas.microsoft.com/office/drawing/2014/main" id="{1C6FEC9B-9608-4181-A9E5-A1B80E72021C}"/>
              </a:ext>
            </a:extLst>
          </p:cNvPr>
          <p:cNvSpPr/>
          <p:nvPr/>
        </p:nvSpPr>
        <p:spPr>
          <a:xfrm>
            <a:off x="1155402" y="0"/>
            <a:ext cx="2536434"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 name="Freeform: Shape 5">
            <a:extLst>
              <a:ext uri="{FF2B5EF4-FFF2-40B4-BE49-F238E27FC236}">
                <a16:creationId xmlns:a16="http://schemas.microsoft.com/office/drawing/2014/main" id="{AB1564ED-F26F-451D-97D6-A6EC3E83FD55}"/>
              </a:ext>
            </a:extLst>
          </p:cNvPr>
          <p:cNvSpPr/>
          <p:nvPr/>
        </p:nvSpPr>
        <p:spPr>
          <a:xfrm>
            <a:off x="924161" y="0"/>
            <a:ext cx="2261351"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Tree>
    <p:extLst>
      <p:ext uri="{BB962C8B-B14F-4D97-AF65-F5344CB8AC3E}">
        <p14:creationId xmlns:p14="http://schemas.microsoft.com/office/powerpoint/2010/main" val="158414176"/>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6397E4A-EB6A-4FA6-AA4F-69EA0C70FDC9}"/>
              </a:ext>
            </a:extLst>
          </p:cNvPr>
          <p:cNvSpPr>
            <a:spLocks noGrp="1"/>
          </p:cNvSpPr>
          <p:nvPr>
            <p:ph type="dt" sz="half" idx="10"/>
          </p:nvPr>
        </p:nvSpPr>
        <p:spPr/>
        <p:txBody>
          <a:bodyPr/>
          <a:lstStyle/>
          <a:p>
            <a:r>
              <a:rPr lang="en-US"/>
              <a:t>4th Sunday</a:t>
            </a:r>
            <a:endParaRPr lang="en-US" dirty="0"/>
          </a:p>
        </p:txBody>
      </p:sp>
      <p:sp>
        <p:nvSpPr>
          <p:cNvPr id="8" name="Footer Placeholder 7">
            <a:extLst>
              <a:ext uri="{FF2B5EF4-FFF2-40B4-BE49-F238E27FC236}">
                <a16:creationId xmlns:a16="http://schemas.microsoft.com/office/drawing/2014/main" id="{051A2F5D-7AC4-4F91-965A-7B6A45D6F414}"/>
              </a:ext>
            </a:extLst>
          </p:cNvPr>
          <p:cNvSpPr>
            <a:spLocks noGrp="1"/>
          </p:cNvSpPr>
          <p:nvPr>
            <p:ph type="ftr" sz="quarter" idx="11"/>
          </p:nvPr>
        </p:nvSpPr>
        <p:spPr/>
        <p:txBody>
          <a:bodyPr/>
          <a:lstStyle/>
          <a:p>
            <a:pPr algn="ctr"/>
            <a:r>
              <a:rPr lang="en-US"/>
              <a:t>February 23, 2025</a:t>
            </a:r>
            <a:endParaRPr lang="en-US" dirty="0"/>
          </a:p>
        </p:txBody>
      </p:sp>
      <p:sp>
        <p:nvSpPr>
          <p:cNvPr id="9" name="Slide Number Placeholder 8">
            <a:extLst>
              <a:ext uri="{FF2B5EF4-FFF2-40B4-BE49-F238E27FC236}">
                <a16:creationId xmlns:a16="http://schemas.microsoft.com/office/drawing/2014/main" id="{D26E8B86-CDB8-482F-9D9F-1BFDA3638B3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14510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4th Sunday</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pPr algn="ctr"/>
            <a:r>
              <a:rPr lang="en-US"/>
              <a:t>February 23, 2025</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27845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5AED7D4B-97B3-4766-A7B9-D67E5D26120B}"/>
              </a:ext>
            </a:extLst>
          </p:cNvPr>
          <p:cNvSpPr>
            <a:spLocks noGrp="1"/>
          </p:cNvSpPr>
          <p:nvPr>
            <p:ph type="pic" sz="quarter" idx="13"/>
          </p:nvPr>
        </p:nvSpPr>
        <p:spPr>
          <a:xfrm>
            <a:off x="1524" y="0"/>
            <a:ext cx="12188952" cy="6858000"/>
          </a:xfrm>
          <a:custGeom>
            <a:avLst/>
            <a:gdLst>
              <a:gd name="connsiteX0" fmla="*/ 0 w 12188952"/>
              <a:gd name="connsiteY0" fmla="*/ 0 h 6858000"/>
              <a:gd name="connsiteX1" fmla="*/ 12188952 w 12188952"/>
              <a:gd name="connsiteY1" fmla="*/ 0 h 6858000"/>
              <a:gd name="connsiteX2" fmla="*/ 12188952 w 12188952"/>
              <a:gd name="connsiteY2" fmla="*/ 6858000 h 6858000"/>
              <a:gd name="connsiteX3" fmla="*/ 0 w 121889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88952" h="6858000">
                <a:moveTo>
                  <a:pt x="0" y="0"/>
                </a:moveTo>
                <a:lnTo>
                  <a:pt x="12188952" y="0"/>
                </a:lnTo>
                <a:lnTo>
                  <a:pt x="12188952" y="6858000"/>
                </a:lnTo>
                <a:lnTo>
                  <a:pt x="0" y="6858000"/>
                </a:lnTo>
                <a:close/>
              </a:path>
            </a:pathLst>
          </a:custGeom>
          <a:solidFill>
            <a:schemeClr val="accent4"/>
          </a:solidFill>
        </p:spPr>
        <p:txBody>
          <a:bodyPr wrap="square">
            <a:noAutofit/>
          </a:bodyPr>
          <a:lstStyle>
            <a:lvl1pPr algn="ctr">
              <a:defRPr sz="1600"/>
            </a:lvl1pPr>
          </a:lstStyle>
          <a:p>
            <a:r>
              <a:rPr lang="en-US"/>
              <a:t>Click icon to add picture</a:t>
            </a:r>
            <a:endParaRPr lang="en-US" dirty="0"/>
          </a:p>
        </p:txBody>
      </p:sp>
      <p:sp>
        <p:nvSpPr>
          <p:cNvPr id="43" name="Title 42">
            <a:extLst>
              <a:ext uri="{FF2B5EF4-FFF2-40B4-BE49-F238E27FC236}">
                <a16:creationId xmlns:a16="http://schemas.microsoft.com/office/drawing/2014/main" id="{F6B9C4AD-0A5C-4CF8-8BBB-04DDB63051A9}"/>
              </a:ext>
            </a:extLst>
          </p:cNvPr>
          <p:cNvSpPr>
            <a:spLocks noGrp="1"/>
          </p:cNvSpPr>
          <p:nvPr>
            <p:ph type="ctrTitle" hasCustomPrompt="1"/>
          </p:nvPr>
        </p:nvSpPr>
        <p:spPr>
          <a:xfrm>
            <a:off x="1393372" y="982436"/>
            <a:ext cx="9405257" cy="4893128"/>
          </a:xfrm>
          <a:custGeom>
            <a:avLst/>
            <a:gdLst>
              <a:gd name="connsiteX0" fmla="*/ 1904725 w 4453151"/>
              <a:gd name="connsiteY0" fmla="*/ 0 h 4028034"/>
              <a:gd name="connsiteX1" fmla="*/ 2839696 w 4453151"/>
              <a:gd name="connsiteY1" fmla="*/ 173112 h 4028034"/>
              <a:gd name="connsiteX2" fmla="*/ 3670313 w 4453151"/>
              <a:gd name="connsiteY2" fmla="*/ 648665 h 4028034"/>
              <a:gd name="connsiteX3" fmla="*/ 4244827 w 4453151"/>
              <a:gd name="connsiteY3" fmla="*/ 1334400 h 4028034"/>
              <a:gd name="connsiteX4" fmla="*/ 4453151 w 4453151"/>
              <a:gd name="connsiteY4" fmla="*/ 2132445 h 4028034"/>
              <a:gd name="connsiteX5" fmla="*/ 4108366 w 4453151"/>
              <a:gd name="connsiteY5" fmla="*/ 2873461 h 4028034"/>
              <a:gd name="connsiteX6" fmla="*/ 3934636 w 4453151"/>
              <a:gd name="connsiteY6" fmla="*/ 3108662 h 4028034"/>
              <a:gd name="connsiteX7" fmla="*/ 2304458 w 4453151"/>
              <a:gd name="connsiteY7" fmla="*/ 4028034 h 4028034"/>
              <a:gd name="connsiteX8" fmla="*/ 1066940 w 4453151"/>
              <a:gd name="connsiteY8" fmla="*/ 3462430 h 4028034"/>
              <a:gd name="connsiteX9" fmla="*/ 916336 w 4453151"/>
              <a:gd name="connsiteY9" fmla="*/ 3350118 h 4028034"/>
              <a:gd name="connsiteX10" fmla="*/ 231353 w 4453151"/>
              <a:gd name="connsiteY10" fmla="*/ 2762989 h 4028034"/>
              <a:gd name="connsiteX11" fmla="*/ 0 w 4453151"/>
              <a:gd name="connsiteY11" fmla="*/ 2132445 h 4028034"/>
              <a:gd name="connsiteX12" fmla="*/ 519376 w 4453151"/>
              <a:gd name="connsiteY12" fmla="*/ 594947 h 4028034"/>
              <a:gd name="connsiteX13" fmla="*/ 1103636 w 4453151"/>
              <a:gd name="connsiteY13" fmla="*/ 160879 h 4028034"/>
              <a:gd name="connsiteX14" fmla="*/ 1904725 w 4453151"/>
              <a:gd name="connsiteY14" fmla="*/ 0 h 4028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53151" h="4028034">
                <a:moveTo>
                  <a:pt x="1904725" y="0"/>
                </a:moveTo>
                <a:cubicBezTo>
                  <a:pt x="2215204" y="0"/>
                  <a:pt x="2529887" y="58226"/>
                  <a:pt x="2839696" y="173112"/>
                </a:cubicBezTo>
                <a:cubicBezTo>
                  <a:pt x="3141383" y="284780"/>
                  <a:pt x="3428543" y="449245"/>
                  <a:pt x="3670313" y="648665"/>
                </a:cubicBezTo>
                <a:cubicBezTo>
                  <a:pt x="3916289" y="851489"/>
                  <a:pt x="4109608" y="1082273"/>
                  <a:pt x="4244827" y="1334400"/>
                </a:cubicBezTo>
                <a:cubicBezTo>
                  <a:pt x="4383010" y="1592136"/>
                  <a:pt x="4453151" y="1860636"/>
                  <a:pt x="4453151" y="2132445"/>
                </a:cubicBezTo>
                <a:cubicBezTo>
                  <a:pt x="4453151" y="2406187"/>
                  <a:pt x="4341249" y="2566053"/>
                  <a:pt x="4108366" y="2873461"/>
                </a:cubicBezTo>
                <a:cubicBezTo>
                  <a:pt x="4052176" y="2947600"/>
                  <a:pt x="3994075" y="3024314"/>
                  <a:pt x="3934636" y="3108662"/>
                </a:cubicBezTo>
                <a:cubicBezTo>
                  <a:pt x="3480433" y="3753096"/>
                  <a:pt x="2992881" y="4028034"/>
                  <a:pt x="2304458" y="4028034"/>
                </a:cubicBezTo>
                <a:cubicBezTo>
                  <a:pt x="1852645" y="4028034"/>
                  <a:pt x="1521143" y="3804056"/>
                  <a:pt x="1066940" y="3462430"/>
                </a:cubicBezTo>
                <a:cubicBezTo>
                  <a:pt x="1016198" y="3424258"/>
                  <a:pt x="965455" y="3386544"/>
                  <a:pt x="916336" y="3350118"/>
                </a:cubicBezTo>
                <a:cubicBezTo>
                  <a:pt x="650103" y="3152447"/>
                  <a:pt x="398681" y="2965721"/>
                  <a:pt x="231353" y="2762989"/>
                </a:cubicBezTo>
                <a:cubicBezTo>
                  <a:pt x="71384" y="2569182"/>
                  <a:pt x="0" y="2374730"/>
                  <a:pt x="0" y="2132445"/>
                </a:cubicBezTo>
                <a:cubicBezTo>
                  <a:pt x="0" y="1525172"/>
                  <a:pt x="184432" y="979159"/>
                  <a:pt x="519376" y="594947"/>
                </a:cubicBezTo>
                <a:cubicBezTo>
                  <a:pt x="683262" y="407026"/>
                  <a:pt x="879831" y="260956"/>
                  <a:pt x="1103636" y="160879"/>
                </a:cubicBezTo>
                <a:cubicBezTo>
                  <a:pt x="1342444" y="54178"/>
                  <a:pt x="1611926" y="0"/>
                  <a:pt x="1904725" y="0"/>
                </a:cubicBezTo>
                <a:close/>
              </a:path>
            </a:pathLst>
          </a:custGeom>
          <a:solidFill>
            <a:schemeClr val="bg1">
              <a:alpha val="90000"/>
            </a:schemeClr>
          </a:solidFill>
          <a:ln w="317500">
            <a:noFill/>
          </a:ln>
          <a:effectLst>
            <a:outerShdw sx="107000" sy="107000" algn="ctr" rotWithShape="0">
              <a:schemeClr val="bg1">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bIns="365760" rtlCol="0" anchor="ctr">
            <a:noAutofit/>
          </a:bodyPr>
          <a:lstStyle>
            <a:lvl1pPr algn="ctr">
              <a:lnSpc>
                <a:spcPct val="100000"/>
              </a:lnSpc>
              <a:defRPr lang="en-US" sz="4800" b="1" spc="0" baseline="0" dirty="0">
                <a:solidFill>
                  <a:schemeClr val="tx1">
                    <a:lumMod val="75000"/>
                    <a:lumOff val="25000"/>
                  </a:schemeClr>
                </a:solidFill>
                <a:latin typeface="+mn-lt"/>
                <a:ea typeface="+mn-ea"/>
                <a:cs typeface="+mn-cs"/>
              </a:defRPr>
            </a:lvl1pPr>
          </a:lstStyle>
          <a:p>
            <a:pPr marL="0" lvl="0" algn="ctr"/>
            <a:r>
              <a:rPr lang="en-US" sz="4000" dirty="0">
                <a:solidFill>
                  <a:schemeClr val="tx1">
                    <a:lumMod val="75000"/>
                    <a:lumOff val="25000"/>
                  </a:schemeClr>
                </a:solidFill>
              </a:rPr>
              <a:t>Click to add title</a:t>
            </a:r>
          </a:p>
        </p:txBody>
      </p:sp>
      <p:sp>
        <p:nvSpPr>
          <p:cNvPr id="2" name="Freeform: Shape 1">
            <a:extLst>
              <a:ext uri="{FF2B5EF4-FFF2-40B4-BE49-F238E27FC236}">
                <a16:creationId xmlns:a16="http://schemas.microsoft.com/office/drawing/2014/main" id="{6DC62D05-8038-E141-9539-6BB79F592B5D}"/>
              </a:ext>
              <a:ext uri="{C183D7F6-B498-43B3-948B-1728B52AA6E4}">
                <adec:decorative xmlns:adec="http://schemas.microsoft.com/office/drawing/2017/decorative" val="1"/>
              </a:ext>
            </a:extLst>
          </p:cNvPr>
          <p:cNvSpPr/>
          <p:nvPr userDrawn="1"/>
        </p:nvSpPr>
        <p:spPr>
          <a:xfrm rot="21300000" flipH="1">
            <a:off x="825194" y="576713"/>
            <a:ext cx="10456673" cy="57724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873387076"/>
      </p:ext>
    </p:extLst>
  </p:cSld>
  <p:clrMapOvr>
    <a:masterClrMapping/>
  </p:clrMapOvr>
  <p:extLst>
    <p:ext uri="{DCECCB84-F9BA-43D5-87BE-67443E8EF086}">
      <p15:sldGuideLst xmlns:p15="http://schemas.microsoft.com/office/powerpoint/2012/main">
        <p15:guide id="1" pos="5400">
          <p15:clr>
            <a:srgbClr val="FBAE40"/>
          </p15:clr>
        </p15:guide>
        <p15:guide id="2" pos="1272">
          <p15:clr>
            <a:srgbClr val="FBAE40"/>
          </p15:clr>
        </p15:guide>
        <p15:guide id="3" pos="2928">
          <p15:clr>
            <a:srgbClr val="FBAE40"/>
          </p15:clr>
        </p15:guide>
        <p15:guide id="4" pos="4584">
          <p15:clr>
            <a:srgbClr val="FBAE40"/>
          </p15:clr>
        </p15:guide>
        <p15:guide id="5" pos="626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9" name="Title 12">
            <a:extLst>
              <a:ext uri="{FF2B5EF4-FFF2-40B4-BE49-F238E27FC236}">
                <a16:creationId xmlns:a16="http://schemas.microsoft.com/office/drawing/2014/main" id="{13E521F8-83B3-D46A-1B27-32CCFD64FE19}"/>
              </a:ext>
            </a:extLst>
          </p:cNvPr>
          <p:cNvSpPr>
            <a:spLocks noGrp="1"/>
          </p:cNvSpPr>
          <p:nvPr>
            <p:ph type="title" hasCustomPrompt="1"/>
          </p:nvPr>
        </p:nvSpPr>
        <p:spPr>
          <a:xfrm>
            <a:off x="681038" y="1014288"/>
            <a:ext cx="4980672" cy="2267614"/>
          </a:xfrm>
        </p:spPr>
        <p:txBody>
          <a:bodyPr anchor="t"/>
          <a:lstStyle>
            <a:lvl1pPr>
              <a:lnSpc>
                <a:spcPct val="100000"/>
              </a:lnSpc>
              <a:defRPr/>
            </a:lvl1pPr>
          </a:lstStyle>
          <a:p>
            <a:r>
              <a:rPr lang="en-US" sz="3200" dirty="0">
                <a:solidFill>
                  <a:schemeClr val="tx1">
                    <a:lumMod val="75000"/>
                    <a:lumOff val="25000"/>
                  </a:schemeClr>
                </a:solidFill>
              </a:rPr>
              <a:t>Click to add title</a:t>
            </a:r>
            <a:endParaRPr lang="en-US" dirty="0"/>
          </a:p>
        </p:txBody>
      </p:sp>
      <p:sp>
        <p:nvSpPr>
          <p:cNvPr id="13" name="Content Placeholder 3">
            <a:extLst>
              <a:ext uri="{FF2B5EF4-FFF2-40B4-BE49-F238E27FC236}">
                <a16:creationId xmlns:a16="http://schemas.microsoft.com/office/drawing/2014/main" id="{17A1D8F1-CFCC-49C3-4874-06E9B176FF30}"/>
              </a:ext>
            </a:extLst>
          </p:cNvPr>
          <p:cNvSpPr>
            <a:spLocks noGrp="1"/>
          </p:cNvSpPr>
          <p:nvPr>
            <p:ph sz="half" idx="2" hasCustomPrompt="1"/>
          </p:nvPr>
        </p:nvSpPr>
        <p:spPr>
          <a:xfrm>
            <a:off x="681038" y="3499346"/>
            <a:ext cx="4980672" cy="2453700"/>
          </a:xfrm>
        </p:spPr>
        <p:txBody>
          <a:bodyPr>
            <a:noAutofit/>
          </a:bodyPr>
          <a:lstStyle>
            <a:lvl1pPr marL="342900" indent="-342900">
              <a:buFont typeface="+mj-lt"/>
              <a:buAutoNum type="arabicPeriod"/>
              <a:defRPr sz="1800"/>
            </a:lvl1pPr>
            <a:lvl2pPr marL="342900" indent="-342900">
              <a:buFont typeface="+mj-lt"/>
              <a:buAutoNum type="alphaLcPeriod"/>
              <a:defRPr sz="1800"/>
            </a:lvl2pPr>
            <a:lvl3pPr marL="914400" indent="-342900">
              <a:buFont typeface="+mj-lt"/>
              <a:buAutoNum type="arabicParenR"/>
              <a:defRPr sz="1800"/>
            </a:lvl3pPr>
            <a:lvl4pPr marL="1371600" indent="-342900">
              <a:buFont typeface="+mj-lt"/>
              <a:buAutoNum type="alphaLcParenR"/>
              <a:defRPr sz="1800"/>
            </a:lvl4pPr>
            <a:lvl5pPr marL="1828800" indent="-342900">
              <a:buFont typeface="+mj-lt"/>
              <a:buAutoNum type="romanLcPeriod"/>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5">
            <a:extLst>
              <a:ext uri="{FF2B5EF4-FFF2-40B4-BE49-F238E27FC236}">
                <a16:creationId xmlns:a16="http://schemas.microsoft.com/office/drawing/2014/main" id="{E31E947A-6261-6154-651C-64D04F442074}"/>
              </a:ext>
            </a:extLst>
          </p:cNvPr>
          <p:cNvSpPr>
            <a:spLocks noGrp="1"/>
          </p:cNvSpPr>
          <p:nvPr>
            <p:ph sz="quarter" idx="4" hasCustomPrompt="1"/>
          </p:nvPr>
        </p:nvSpPr>
        <p:spPr>
          <a:xfrm>
            <a:off x="5859780" y="1014288"/>
            <a:ext cx="5651181" cy="4938758"/>
          </a:xfrm>
        </p:spPr>
        <p:txBody>
          <a:bodyPr anchor="b">
            <a:normAutofit/>
          </a:bodyPr>
          <a:lstStyle>
            <a:lvl1pPr marL="0" indent="0">
              <a:buFont typeface="Arial" panose="020B0604020202020204" pitchFamily="34" charset="0"/>
              <a:buNone/>
              <a:defRPr sz="1800"/>
            </a:lvl1pPr>
            <a:lvl2pPr marL="285750" indent="-285750">
              <a:buFont typeface="Arial" panose="020B0604020202020204" pitchFamily="34" charset="0"/>
              <a:buChar char="•"/>
              <a:defRPr sz="1800"/>
            </a:lvl2pPr>
            <a:lvl3pPr marL="914400" indent="-285750">
              <a:buFont typeface="Meiryo" panose="020B0604030504040204" pitchFamily="34" charset="-128"/>
              <a:buChar char="–"/>
              <a:defRPr sz="1800"/>
            </a:lvl3pPr>
            <a:lvl4pPr marL="1371600" indent="-285750">
              <a:buFont typeface="Meiryo" panose="020B0604030504040204" pitchFamily="34" charset="-128"/>
              <a:buChar char="–"/>
              <a:defRPr sz="1800"/>
            </a:lvl4pPr>
            <a:lvl5pPr marL="1828800" indent="-285750">
              <a:buFont typeface="Meiryo" panose="020B0604030504040204" pitchFamily="34" charset="-128"/>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Freeform: Shape 15">
            <a:extLst>
              <a:ext uri="{FF2B5EF4-FFF2-40B4-BE49-F238E27FC236}">
                <a16:creationId xmlns:a16="http://schemas.microsoft.com/office/drawing/2014/main" id="{5F8EE83F-071C-ABC6-0507-321397495B53}"/>
              </a:ext>
              <a:ext uri="{C183D7F6-B498-43B3-948B-1728B52AA6E4}">
                <adec:decorative xmlns:adec="http://schemas.microsoft.com/office/drawing/2017/decorative" val="1"/>
              </a:ext>
            </a:extLst>
          </p:cNvPr>
          <p:cNvSpPr/>
          <p:nvPr userDrawn="1"/>
        </p:nvSpPr>
        <p:spPr>
          <a:xfrm rot="7684585">
            <a:off x="10477325" y="-112329"/>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7" name="Freeform: Shape 16">
            <a:extLst>
              <a:ext uri="{FF2B5EF4-FFF2-40B4-BE49-F238E27FC236}">
                <a16:creationId xmlns:a16="http://schemas.microsoft.com/office/drawing/2014/main" id="{DC945BD7-A7FF-B8CB-BEE0-6B700765EB04}"/>
              </a:ext>
              <a:ext uri="{C183D7F6-B498-43B3-948B-1728B52AA6E4}">
                <adec:decorative xmlns:adec="http://schemas.microsoft.com/office/drawing/2017/decorative" val="1"/>
              </a:ext>
            </a:extLst>
          </p:cNvPr>
          <p:cNvSpPr/>
          <p:nvPr userDrawn="1"/>
        </p:nvSpPr>
        <p:spPr>
          <a:xfrm rot="7684585">
            <a:off x="10443520" y="-146205"/>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1" name="Freeform: Shape 20">
            <a:extLst>
              <a:ext uri="{FF2B5EF4-FFF2-40B4-BE49-F238E27FC236}">
                <a16:creationId xmlns:a16="http://schemas.microsoft.com/office/drawing/2014/main" id="{E618DFAC-77B9-BC08-65E0-69740384CE95}"/>
              </a:ext>
              <a:ext uri="{C183D7F6-B498-43B3-948B-1728B52AA6E4}">
                <adec:decorative xmlns:adec="http://schemas.microsoft.com/office/drawing/2017/decorative" val="1"/>
              </a:ext>
            </a:extLst>
          </p:cNvPr>
          <p:cNvSpPr/>
          <p:nvPr userDrawn="1"/>
        </p:nvSpPr>
        <p:spPr>
          <a:xfrm rot="7684585">
            <a:off x="10516156" y="-67275"/>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2" name="Freeform: Shape 21">
            <a:extLst>
              <a:ext uri="{FF2B5EF4-FFF2-40B4-BE49-F238E27FC236}">
                <a16:creationId xmlns:a16="http://schemas.microsoft.com/office/drawing/2014/main" id="{48296844-8339-EDA7-19BF-2C357711C093}"/>
              </a:ext>
              <a:ext uri="{C183D7F6-B498-43B3-948B-1728B52AA6E4}">
                <adec:decorative xmlns:adec="http://schemas.microsoft.com/office/drawing/2017/decorative" val="1"/>
              </a:ext>
            </a:extLst>
          </p:cNvPr>
          <p:cNvSpPr/>
          <p:nvPr userDrawn="1"/>
        </p:nvSpPr>
        <p:spPr>
          <a:xfrm rot="7684585">
            <a:off x="10570396" y="-29948"/>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prstClr val="black"/>
                <a:schemeClr val="accent6">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22">
            <a:extLst>
              <a:ext uri="{FF2B5EF4-FFF2-40B4-BE49-F238E27FC236}">
                <a16:creationId xmlns:a16="http://schemas.microsoft.com/office/drawing/2014/main" id="{DAB07B07-F645-F92C-3826-8B5C34AB4F53}"/>
              </a:ext>
              <a:ext uri="{C183D7F6-B498-43B3-948B-1728B52AA6E4}">
                <adec:decorative xmlns:adec="http://schemas.microsoft.com/office/drawing/2017/decorative" val="1"/>
              </a:ext>
            </a:extLst>
          </p:cNvPr>
          <p:cNvSpPr/>
          <p:nvPr userDrawn="1"/>
        </p:nvSpPr>
        <p:spPr>
          <a:xfrm rot="1841628">
            <a:off x="11354252" y="431135"/>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4" name="Freeform: Shape 23">
            <a:extLst>
              <a:ext uri="{FF2B5EF4-FFF2-40B4-BE49-F238E27FC236}">
                <a16:creationId xmlns:a16="http://schemas.microsoft.com/office/drawing/2014/main" id="{A0D9CF31-0B63-851F-5AE7-DA8F677592C0}"/>
              </a:ext>
              <a:ext uri="{C183D7F6-B498-43B3-948B-1728B52AA6E4}">
                <adec:decorative xmlns:adec="http://schemas.microsoft.com/office/drawing/2017/decorative" val="1"/>
              </a:ext>
            </a:extLst>
          </p:cNvPr>
          <p:cNvSpPr/>
          <p:nvPr userDrawn="1"/>
        </p:nvSpPr>
        <p:spPr>
          <a:xfrm rot="1841628">
            <a:off x="11308110" y="384897"/>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5" name="Freeform: Shape 24">
            <a:extLst>
              <a:ext uri="{FF2B5EF4-FFF2-40B4-BE49-F238E27FC236}">
                <a16:creationId xmlns:a16="http://schemas.microsoft.com/office/drawing/2014/main" id="{A3FD6EFE-9F27-4298-EE90-5C5E6E955BDC}"/>
              </a:ext>
              <a:ext uri="{C183D7F6-B498-43B3-948B-1728B52AA6E4}">
                <adec:decorative xmlns:adec="http://schemas.microsoft.com/office/drawing/2017/decorative" val="1"/>
              </a:ext>
            </a:extLst>
          </p:cNvPr>
          <p:cNvSpPr/>
          <p:nvPr userDrawn="1"/>
        </p:nvSpPr>
        <p:spPr>
          <a:xfrm rot="1841628">
            <a:off x="11407252" y="492629"/>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6" name="Freeform: Shape 25">
            <a:extLst>
              <a:ext uri="{FF2B5EF4-FFF2-40B4-BE49-F238E27FC236}">
                <a16:creationId xmlns:a16="http://schemas.microsoft.com/office/drawing/2014/main" id="{A3965657-4507-63A6-DADF-85647E699670}"/>
              </a:ext>
              <a:ext uri="{C183D7F6-B498-43B3-948B-1728B52AA6E4}">
                <adec:decorative xmlns:adec="http://schemas.microsoft.com/office/drawing/2017/decorative" val="1"/>
              </a:ext>
            </a:extLst>
          </p:cNvPr>
          <p:cNvSpPr/>
          <p:nvPr userDrawn="1"/>
        </p:nvSpPr>
        <p:spPr>
          <a:xfrm rot="1841628">
            <a:off x="11481286" y="543577"/>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4">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BCC376E7-CED4-8E4E-6D65-A5F9C033EDF8}"/>
              </a:ext>
              <a:ext uri="{C183D7F6-B498-43B3-948B-1728B52AA6E4}">
                <adec:decorative xmlns:adec="http://schemas.microsoft.com/office/drawing/2017/decorative" val="1"/>
              </a:ext>
            </a:extLst>
          </p:cNvPr>
          <p:cNvSpPr/>
          <p:nvPr userDrawn="1"/>
        </p:nvSpPr>
        <p:spPr>
          <a:xfrm rot="7684585">
            <a:off x="-437675" y="653223"/>
            <a:ext cx="888696" cy="845489"/>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0" name="Freeform: Shape 29">
            <a:extLst>
              <a:ext uri="{FF2B5EF4-FFF2-40B4-BE49-F238E27FC236}">
                <a16:creationId xmlns:a16="http://schemas.microsoft.com/office/drawing/2014/main" id="{3D5B913C-C9F4-F4FA-638D-CDA51FF3F615}"/>
              </a:ext>
              <a:ext uri="{C183D7F6-B498-43B3-948B-1728B52AA6E4}">
                <adec:decorative xmlns:adec="http://schemas.microsoft.com/office/drawing/2017/decorative" val="1"/>
              </a:ext>
            </a:extLst>
          </p:cNvPr>
          <p:cNvSpPr/>
          <p:nvPr userDrawn="1"/>
        </p:nvSpPr>
        <p:spPr>
          <a:xfrm rot="7684585">
            <a:off x="-471480" y="619347"/>
            <a:ext cx="956307" cy="91324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1" name="Freeform: Shape 30">
            <a:extLst>
              <a:ext uri="{FF2B5EF4-FFF2-40B4-BE49-F238E27FC236}">
                <a16:creationId xmlns:a16="http://schemas.microsoft.com/office/drawing/2014/main" id="{64C67F56-A32D-3E7A-E0B7-6A4B01FDBBAA}"/>
              </a:ext>
              <a:ext uri="{C183D7F6-B498-43B3-948B-1728B52AA6E4}">
                <adec:decorative xmlns:adec="http://schemas.microsoft.com/office/drawing/2017/decorative" val="1"/>
              </a:ext>
            </a:extLst>
          </p:cNvPr>
          <p:cNvSpPr/>
          <p:nvPr userDrawn="1"/>
        </p:nvSpPr>
        <p:spPr>
          <a:xfrm rot="7684585">
            <a:off x="-398844" y="698277"/>
            <a:ext cx="811034" cy="755381"/>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2" name="Freeform: Shape 31">
            <a:extLst>
              <a:ext uri="{FF2B5EF4-FFF2-40B4-BE49-F238E27FC236}">
                <a16:creationId xmlns:a16="http://schemas.microsoft.com/office/drawing/2014/main" id="{42B9A980-0889-05D0-3467-4F6C9F6911DF}"/>
              </a:ext>
              <a:ext uri="{C183D7F6-B498-43B3-948B-1728B52AA6E4}">
                <adec:decorative xmlns:adec="http://schemas.microsoft.com/office/drawing/2017/decorative" val="1"/>
              </a:ext>
            </a:extLst>
          </p:cNvPr>
          <p:cNvSpPr/>
          <p:nvPr userDrawn="1"/>
        </p:nvSpPr>
        <p:spPr>
          <a:xfrm rot="7684585">
            <a:off x="-344604" y="735604"/>
            <a:ext cx="702554" cy="680727"/>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2" cstate="print">
              <a:duotone>
                <a:schemeClr val="accent3">
                  <a:shade val="45000"/>
                  <a:satMod val="135000"/>
                </a:schemeClr>
                <a:prstClr val="white"/>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Date Placeholder 3">
            <a:extLst>
              <a:ext uri="{FF2B5EF4-FFF2-40B4-BE49-F238E27FC236}">
                <a16:creationId xmlns:a16="http://schemas.microsoft.com/office/drawing/2014/main" id="{ACBE71E2-3146-CE7B-E143-C9A55ABDF2B9}"/>
              </a:ext>
            </a:extLst>
          </p:cNvPr>
          <p:cNvSpPr>
            <a:spLocks noGrp="1"/>
          </p:cNvSpPr>
          <p:nvPr>
            <p:ph type="dt" sz="half" idx="10"/>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a:t>4th Sunday</a:t>
            </a:r>
            <a:endParaRPr lang="en-US" dirty="0"/>
          </a:p>
        </p:txBody>
      </p:sp>
      <p:sp>
        <p:nvSpPr>
          <p:cNvPr id="34" name="Footer Placeholder 4">
            <a:extLst>
              <a:ext uri="{FF2B5EF4-FFF2-40B4-BE49-F238E27FC236}">
                <a16:creationId xmlns:a16="http://schemas.microsoft.com/office/drawing/2014/main" id="{87E67E76-FFB5-50C5-FF6A-E58B5C5E9CD0}"/>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a:t>February 23, 2025</a:t>
            </a:r>
            <a:endParaRPr lang="en-US" dirty="0"/>
          </a:p>
        </p:txBody>
      </p:sp>
      <p:sp>
        <p:nvSpPr>
          <p:cNvPr id="35" name="Slide Number Placeholder 5">
            <a:extLst>
              <a:ext uri="{FF2B5EF4-FFF2-40B4-BE49-F238E27FC236}">
                <a16:creationId xmlns:a16="http://schemas.microsoft.com/office/drawing/2014/main" id="{98410436-9061-8BE1-1DB8-6FB357957092}"/>
              </a:ext>
            </a:extLst>
          </p:cNvPr>
          <p:cNvSpPr>
            <a:spLocks noGrp="1"/>
          </p:cNvSpPr>
          <p:nvPr>
            <p:ph type="sldNum" sz="quarter" idx="11"/>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36" name="Freeform: Shape 35">
            <a:extLst>
              <a:ext uri="{FF2B5EF4-FFF2-40B4-BE49-F238E27FC236}">
                <a16:creationId xmlns:a16="http://schemas.microsoft.com/office/drawing/2014/main" id="{F35E0A7A-102F-55C8-7283-8F09BF36C28B}"/>
              </a:ext>
              <a:ext uri="{C183D7F6-B498-43B3-948B-1728B52AA6E4}">
                <adec:decorative xmlns:adec="http://schemas.microsoft.com/office/drawing/2017/decorative" val="1"/>
              </a:ext>
            </a:extLst>
          </p:cNvPr>
          <p:cNvSpPr/>
          <p:nvPr userDrawn="1"/>
        </p:nvSpPr>
        <p:spPr>
          <a:xfrm rot="1841628">
            <a:off x="3504643" y="-541126"/>
            <a:ext cx="1212988" cy="1154015"/>
          </a:xfrm>
          <a:custGeom>
            <a:avLst/>
            <a:gdLst>
              <a:gd name="connsiteX0" fmla="*/ 1393873 w 2791301"/>
              <a:gd name="connsiteY0" fmla="*/ 4 h 2663436"/>
              <a:gd name="connsiteX1" fmla="*/ 1544624 w 2791301"/>
              <a:gd name="connsiteY1" fmla="*/ 7531 h 2663436"/>
              <a:gd name="connsiteX2" fmla="*/ 2114171 w 2791301"/>
              <a:gd name="connsiteY2" fmla="*/ 174340 h 2663436"/>
              <a:gd name="connsiteX3" fmla="*/ 2558937 w 2791301"/>
              <a:gd name="connsiteY3" fmla="*/ 535959 h 2663436"/>
              <a:gd name="connsiteX4" fmla="*/ 2772402 w 2791301"/>
              <a:gd name="connsiteY4" fmla="*/ 994216 h 2663436"/>
              <a:gd name="connsiteX5" fmla="*/ 2756393 w 2791301"/>
              <a:gd name="connsiteY5" fmla="*/ 1480474 h 2663436"/>
              <a:gd name="connsiteX6" fmla="*/ 2344917 w 2791301"/>
              <a:gd name="connsiteY6" fmla="*/ 2236976 h 2663436"/>
              <a:gd name="connsiteX7" fmla="*/ 2117882 w 2791301"/>
              <a:gd name="connsiteY7" fmla="*/ 2465527 h 2663436"/>
              <a:gd name="connsiteX8" fmla="*/ 1689239 w 2791301"/>
              <a:gd name="connsiteY8" fmla="*/ 2658152 h 2663436"/>
              <a:gd name="connsiteX9" fmla="*/ 1113871 w 2791301"/>
              <a:gd name="connsiteY9" fmla="*/ 2614170 h 2663436"/>
              <a:gd name="connsiteX10" fmla="*/ 996462 w 2791301"/>
              <a:gd name="connsiteY10" fmla="*/ 2596447 h 2663436"/>
              <a:gd name="connsiteX11" fmla="*/ 225377 w 2791301"/>
              <a:gd name="connsiteY11" fmla="*/ 2279322 h 2663436"/>
              <a:gd name="connsiteX12" fmla="*/ 111893 w 2791301"/>
              <a:gd name="connsiteY12" fmla="*/ 1062629 h 2663436"/>
              <a:gd name="connsiteX13" fmla="*/ 174186 w 2791301"/>
              <a:gd name="connsiteY13" fmla="*/ 867095 h 2663436"/>
              <a:gd name="connsiteX14" fmla="*/ 446468 w 2791301"/>
              <a:gd name="connsiteY14" fmla="*/ 347405 h 2663436"/>
              <a:gd name="connsiteX15" fmla="*/ 957265 w 2791301"/>
              <a:gd name="connsiteY15" fmla="*/ 63425 h 2663436"/>
              <a:gd name="connsiteX16" fmla="*/ 1393873 w 2791301"/>
              <a:gd name="connsiteY16" fmla="*/ 4 h 2663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91301" h="2663436">
                <a:moveTo>
                  <a:pt x="1393873" y="4"/>
                </a:moveTo>
                <a:cubicBezTo>
                  <a:pt x="1443777" y="115"/>
                  <a:pt x="1494056" y="2621"/>
                  <a:pt x="1544624" y="7531"/>
                </a:cubicBezTo>
                <a:cubicBezTo>
                  <a:pt x="1743470" y="26804"/>
                  <a:pt x="1940404" y="84446"/>
                  <a:pt x="2114171" y="174340"/>
                </a:cubicBezTo>
                <a:cubicBezTo>
                  <a:pt x="2292730" y="266553"/>
                  <a:pt x="2442405" y="388281"/>
                  <a:pt x="2558937" y="535959"/>
                </a:cubicBezTo>
                <a:cubicBezTo>
                  <a:pt x="2668833" y="675228"/>
                  <a:pt x="2740611" y="829411"/>
                  <a:pt x="2772402" y="994216"/>
                </a:cubicBezTo>
                <a:cubicBezTo>
                  <a:pt x="2802153" y="1148707"/>
                  <a:pt x="2796751" y="1312318"/>
                  <a:pt x="2756393" y="1480474"/>
                </a:cubicBezTo>
                <a:cubicBezTo>
                  <a:pt x="2694473" y="1738280"/>
                  <a:pt x="2551441" y="1999502"/>
                  <a:pt x="2344917" y="2236976"/>
                </a:cubicBezTo>
                <a:cubicBezTo>
                  <a:pt x="2276075" y="2316133"/>
                  <a:pt x="2200179" y="2392652"/>
                  <a:pt x="2117882" y="2465527"/>
                </a:cubicBezTo>
                <a:cubicBezTo>
                  <a:pt x="1986543" y="2581826"/>
                  <a:pt x="1854341" y="2641210"/>
                  <a:pt x="1689239" y="2658152"/>
                </a:cubicBezTo>
                <a:cubicBezTo>
                  <a:pt x="1516539" y="2675876"/>
                  <a:pt x="1320951" y="2645919"/>
                  <a:pt x="1113871" y="2614170"/>
                </a:cubicBezTo>
                <a:cubicBezTo>
                  <a:pt x="1075689" y="2608293"/>
                  <a:pt x="1036200" y="2602259"/>
                  <a:pt x="996462" y="2596447"/>
                </a:cubicBezTo>
                <a:cubicBezTo>
                  <a:pt x="640795" y="2544391"/>
                  <a:pt x="394957" y="2494225"/>
                  <a:pt x="225377" y="2279322"/>
                </a:cubicBezTo>
                <a:cubicBezTo>
                  <a:pt x="-33010" y="1951877"/>
                  <a:pt x="-66965" y="1588003"/>
                  <a:pt x="111893" y="1062629"/>
                </a:cubicBezTo>
                <a:cubicBezTo>
                  <a:pt x="135308" y="993869"/>
                  <a:pt x="155086" y="929410"/>
                  <a:pt x="174186" y="867095"/>
                </a:cubicBezTo>
                <a:cubicBezTo>
                  <a:pt x="253418" y="608767"/>
                  <a:pt x="298077" y="478805"/>
                  <a:pt x="446468" y="347405"/>
                </a:cubicBezTo>
                <a:cubicBezTo>
                  <a:pt x="593811" y="216935"/>
                  <a:pt x="765687" y="121414"/>
                  <a:pt x="957265" y="63425"/>
                </a:cubicBezTo>
                <a:cubicBezTo>
                  <a:pt x="1097834" y="20894"/>
                  <a:pt x="1244162" y="-329"/>
                  <a:pt x="1393873" y="4"/>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7" name="Freeform: Shape 36">
            <a:extLst>
              <a:ext uri="{FF2B5EF4-FFF2-40B4-BE49-F238E27FC236}">
                <a16:creationId xmlns:a16="http://schemas.microsoft.com/office/drawing/2014/main" id="{C4B8D0F3-E033-9691-B7E1-8D5D45A71479}"/>
              </a:ext>
              <a:ext uri="{C183D7F6-B498-43B3-948B-1728B52AA6E4}">
                <adec:decorative xmlns:adec="http://schemas.microsoft.com/office/drawing/2017/decorative" val="1"/>
              </a:ext>
            </a:extLst>
          </p:cNvPr>
          <p:cNvSpPr/>
          <p:nvPr userDrawn="1"/>
        </p:nvSpPr>
        <p:spPr>
          <a:xfrm rot="1841628">
            <a:off x="3458501" y="-587364"/>
            <a:ext cx="1305272" cy="1246491"/>
          </a:xfrm>
          <a:custGeom>
            <a:avLst/>
            <a:gdLst>
              <a:gd name="connsiteX0" fmla="*/ 1525339 w 3040473"/>
              <a:gd name="connsiteY0" fmla="*/ 5 h 2903550"/>
              <a:gd name="connsiteX1" fmla="*/ 1689388 w 3040473"/>
              <a:gd name="connsiteY1" fmla="*/ 7465 h 2903550"/>
              <a:gd name="connsiteX2" fmla="*/ 2308491 w 3040473"/>
              <a:gd name="connsiteY2" fmla="*/ 186546 h 2903550"/>
              <a:gd name="connsiteX3" fmla="*/ 2790810 w 3040473"/>
              <a:gd name="connsiteY3" fmla="*/ 578683 h 2903550"/>
              <a:gd name="connsiteX4" fmla="*/ 3020886 w 3040473"/>
              <a:gd name="connsiteY4" fmla="*/ 1077350 h 2903550"/>
              <a:gd name="connsiteX5" fmla="*/ 3001050 w 3040473"/>
              <a:gd name="connsiteY5" fmla="*/ 1607690 h 2903550"/>
              <a:gd name="connsiteX6" fmla="*/ 2549423 w 3040473"/>
              <a:gd name="connsiteY6" fmla="*/ 2434689 h 2903550"/>
              <a:gd name="connsiteX7" fmla="*/ 2301170 w 3040473"/>
              <a:gd name="connsiteY7" fmla="*/ 2685047 h 2903550"/>
              <a:gd name="connsiteX8" fmla="*/ 1833654 w 3040473"/>
              <a:gd name="connsiteY8" fmla="*/ 2897229 h 2903550"/>
              <a:gd name="connsiteX9" fmla="*/ 1207605 w 3040473"/>
              <a:gd name="connsiteY9" fmla="*/ 2852120 h 2903550"/>
              <a:gd name="connsiteX10" fmla="*/ 1079897 w 3040473"/>
              <a:gd name="connsiteY10" fmla="*/ 2833375 h 2903550"/>
              <a:gd name="connsiteX11" fmla="*/ 242172 w 3040473"/>
              <a:gd name="connsiteY11" fmla="*/ 2491376 h 2903550"/>
              <a:gd name="connsiteX12" fmla="*/ 124682 w 3040473"/>
              <a:gd name="connsiteY12" fmla="*/ 1165145 h 2903550"/>
              <a:gd name="connsiteX13" fmla="*/ 193455 w 3040473"/>
              <a:gd name="connsiteY13" fmla="*/ 951608 h 2903550"/>
              <a:gd name="connsiteX14" fmla="*/ 492401 w 3040473"/>
              <a:gd name="connsiteY14" fmla="*/ 383541 h 2903550"/>
              <a:gd name="connsiteX15" fmla="*/ 1049792 w 3040473"/>
              <a:gd name="connsiteY15" fmla="*/ 71329 h 2903550"/>
              <a:gd name="connsiteX16" fmla="*/ 1525339 w 3040473"/>
              <a:gd name="connsiteY16" fmla="*/ 5 h 290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40473" h="2903550">
                <a:moveTo>
                  <a:pt x="1525339" y="5"/>
                </a:moveTo>
                <a:cubicBezTo>
                  <a:pt x="1579656" y="-122"/>
                  <a:pt x="1634371" y="2362"/>
                  <a:pt x="1689388" y="7465"/>
                </a:cubicBezTo>
                <a:cubicBezTo>
                  <a:pt x="1905729" y="27497"/>
                  <a:pt x="2119799" y="89379"/>
                  <a:pt x="2308491" y="186546"/>
                </a:cubicBezTo>
                <a:cubicBezTo>
                  <a:pt x="2502388" y="286218"/>
                  <a:pt x="2664701" y="418219"/>
                  <a:pt x="2790810" y="578683"/>
                </a:cubicBezTo>
                <a:cubicBezTo>
                  <a:pt x="2909737" y="730010"/>
                  <a:pt x="2987100" y="897790"/>
                  <a:pt x="3020886" y="1077350"/>
                </a:cubicBezTo>
                <a:cubicBezTo>
                  <a:pt x="3052503" y="1245674"/>
                  <a:pt x="3045812" y="1424117"/>
                  <a:pt x="3001050" y="1607690"/>
                </a:cubicBezTo>
                <a:cubicBezTo>
                  <a:pt x="2932375" y="1889131"/>
                  <a:pt x="2775394" y="2174701"/>
                  <a:pt x="2549423" y="2434689"/>
                </a:cubicBezTo>
                <a:cubicBezTo>
                  <a:pt x="2474098" y="2521351"/>
                  <a:pt x="2391109" y="2605170"/>
                  <a:pt x="2301170" y="2685047"/>
                </a:cubicBezTo>
                <a:cubicBezTo>
                  <a:pt x="2157636" y="2812522"/>
                  <a:pt x="2013445" y="2877936"/>
                  <a:pt x="1833654" y="2897229"/>
                </a:cubicBezTo>
                <a:cubicBezTo>
                  <a:pt x="1645588" y="2917413"/>
                  <a:pt x="1432846" y="2885715"/>
                  <a:pt x="1207605" y="2852120"/>
                </a:cubicBezTo>
                <a:cubicBezTo>
                  <a:pt x="1166075" y="2845900"/>
                  <a:pt x="1123122" y="2839517"/>
                  <a:pt x="1079897" y="2833375"/>
                </a:cubicBezTo>
                <a:cubicBezTo>
                  <a:pt x="693025" y="2778372"/>
                  <a:pt x="425689" y="2724885"/>
                  <a:pt x="242172" y="2491376"/>
                </a:cubicBezTo>
                <a:cubicBezTo>
                  <a:pt x="-37449" y="2135581"/>
                  <a:pt x="-72603" y="1738947"/>
                  <a:pt x="124682" y="1165145"/>
                </a:cubicBezTo>
                <a:cubicBezTo>
                  <a:pt x="150509" y="1090046"/>
                  <a:pt x="172357" y="1019656"/>
                  <a:pt x="193455" y="951608"/>
                </a:cubicBezTo>
                <a:cubicBezTo>
                  <a:pt x="280976" y="669511"/>
                  <a:pt x="330232" y="527567"/>
                  <a:pt x="492401" y="383541"/>
                </a:cubicBezTo>
                <a:cubicBezTo>
                  <a:pt x="653425" y="240534"/>
                  <a:pt x="840979" y="135517"/>
                  <a:pt x="1049792" y="71329"/>
                </a:cubicBezTo>
                <a:cubicBezTo>
                  <a:pt x="1203007" y="24254"/>
                  <a:pt x="1362385" y="385"/>
                  <a:pt x="1525339" y="5"/>
                </a:cubicBez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8" name="Freeform: Shape 37">
            <a:extLst>
              <a:ext uri="{FF2B5EF4-FFF2-40B4-BE49-F238E27FC236}">
                <a16:creationId xmlns:a16="http://schemas.microsoft.com/office/drawing/2014/main" id="{362131FA-FC90-4A47-187E-64BCE443882D}"/>
              </a:ext>
              <a:ext uri="{C183D7F6-B498-43B3-948B-1728B52AA6E4}">
                <adec:decorative xmlns:adec="http://schemas.microsoft.com/office/drawing/2017/decorative" val="1"/>
              </a:ext>
            </a:extLst>
          </p:cNvPr>
          <p:cNvSpPr/>
          <p:nvPr userDrawn="1"/>
        </p:nvSpPr>
        <p:spPr>
          <a:xfrm rot="1841628">
            <a:off x="3557643" y="-479632"/>
            <a:ext cx="1106988" cy="1031027"/>
          </a:xfrm>
          <a:custGeom>
            <a:avLst/>
            <a:gdLst>
              <a:gd name="connsiteX0" fmla="*/ 1283956 w 2536609"/>
              <a:gd name="connsiteY0" fmla="*/ 129 h 2390777"/>
              <a:gd name="connsiteX1" fmla="*/ 1420555 w 2536609"/>
              <a:gd name="connsiteY1" fmla="*/ 4761 h 2390777"/>
              <a:gd name="connsiteX2" fmla="*/ 1934956 w 2536609"/>
              <a:gd name="connsiteY2" fmla="*/ 146592 h 2390777"/>
              <a:gd name="connsiteX3" fmla="*/ 2333843 w 2536609"/>
              <a:gd name="connsiteY3" fmla="*/ 465224 h 2390777"/>
              <a:gd name="connsiteX4" fmla="*/ 2521826 w 2536609"/>
              <a:gd name="connsiteY4" fmla="*/ 873957 h 2390777"/>
              <a:gd name="connsiteX5" fmla="*/ 2501395 w 2536609"/>
              <a:gd name="connsiteY5" fmla="*/ 1311092 h 2390777"/>
              <a:gd name="connsiteX6" fmla="*/ 2209320 w 2536609"/>
              <a:gd name="connsiteY6" fmla="*/ 1886897 h 2390777"/>
              <a:gd name="connsiteX7" fmla="*/ 1910451 w 2536609"/>
              <a:gd name="connsiteY7" fmla="*/ 2205196 h 2390777"/>
              <a:gd name="connsiteX8" fmla="*/ 1519442 w 2536609"/>
              <a:gd name="connsiteY8" fmla="*/ 2384330 h 2390777"/>
              <a:gd name="connsiteX9" fmla="*/ 998270 w 2536609"/>
              <a:gd name="connsiteY9" fmla="*/ 2352944 h 2390777"/>
              <a:gd name="connsiteX10" fmla="*/ 892026 w 2536609"/>
              <a:gd name="connsiteY10" fmla="*/ 2338680 h 2390777"/>
              <a:gd name="connsiteX11" fmla="*/ 196712 w 2536609"/>
              <a:gd name="connsiteY11" fmla="*/ 2064638 h 2390777"/>
              <a:gd name="connsiteX12" fmla="*/ 108612 w 2536609"/>
              <a:gd name="connsiteY12" fmla="*/ 973028 h 2390777"/>
              <a:gd name="connsiteX13" fmla="*/ 167473 w 2536609"/>
              <a:gd name="connsiteY13" fmla="*/ 796459 h 2390777"/>
              <a:gd name="connsiteX14" fmla="*/ 420683 w 2536609"/>
              <a:gd name="connsiteY14" fmla="*/ 325664 h 2390777"/>
              <a:gd name="connsiteX15" fmla="*/ 887296 w 2536609"/>
              <a:gd name="connsiteY15" fmla="*/ 63284 h 2390777"/>
              <a:gd name="connsiteX16" fmla="*/ 1283956 w 2536609"/>
              <a:gd name="connsiteY16" fmla="*/ 129 h 239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36609" h="2390777">
                <a:moveTo>
                  <a:pt x="1283956" y="129"/>
                </a:moveTo>
                <a:cubicBezTo>
                  <a:pt x="1329204" y="-477"/>
                  <a:pt x="1374764" y="1064"/>
                  <a:pt x="1420555" y="4761"/>
                </a:cubicBezTo>
                <a:cubicBezTo>
                  <a:pt x="1600623" y="19268"/>
                  <a:pt x="1778488" y="68277"/>
                  <a:pt x="1934956" y="146592"/>
                </a:cubicBezTo>
                <a:cubicBezTo>
                  <a:pt x="2095741" y="226922"/>
                  <a:pt x="2229975" y="334182"/>
                  <a:pt x="2333843" y="465224"/>
                </a:cubicBezTo>
                <a:cubicBezTo>
                  <a:pt x="2431797" y="588805"/>
                  <a:pt x="2495004" y="726327"/>
                  <a:pt x="2521826" y="873957"/>
                </a:cubicBezTo>
                <a:cubicBezTo>
                  <a:pt x="2546923" y="1012347"/>
                  <a:pt x="2540034" y="1159432"/>
                  <a:pt x="2501395" y="1311092"/>
                </a:cubicBezTo>
                <a:cubicBezTo>
                  <a:pt x="2451995" y="1504854"/>
                  <a:pt x="2351490" y="1701546"/>
                  <a:pt x="2209320" y="1886897"/>
                </a:cubicBezTo>
                <a:cubicBezTo>
                  <a:pt x="2124017" y="1998106"/>
                  <a:pt x="2023715" y="2105235"/>
                  <a:pt x="1910451" y="2205196"/>
                </a:cubicBezTo>
                <a:cubicBezTo>
                  <a:pt x="1789948" y="2311549"/>
                  <a:pt x="1669352" y="2366775"/>
                  <a:pt x="1519442" y="2384330"/>
                </a:cubicBezTo>
                <a:cubicBezTo>
                  <a:pt x="1362632" y="2402698"/>
                  <a:pt x="1185651" y="2378545"/>
                  <a:pt x="998270" y="2352944"/>
                </a:cubicBezTo>
                <a:cubicBezTo>
                  <a:pt x="963720" y="2348202"/>
                  <a:pt x="927987" y="2343340"/>
                  <a:pt x="892026" y="2338680"/>
                </a:cubicBezTo>
                <a:cubicBezTo>
                  <a:pt x="570163" y="2296934"/>
                  <a:pt x="347863" y="2255334"/>
                  <a:pt x="196712" y="2064638"/>
                </a:cubicBezTo>
                <a:cubicBezTo>
                  <a:pt x="-33594" y="1774076"/>
                  <a:pt x="-59958" y="1447611"/>
                  <a:pt x="108612" y="973028"/>
                </a:cubicBezTo>
                <a:cubicBezTo>
                  <a:pt x="130679" y="910916"/>
                  <a:pt x="149396" y="852719"/>
                  <a:pt x="167473" y="796459"/>
                </a:cubicBezTo>
                <a:cubicBezTo>
                  <a:pt x="242457" y="563228"/>
                  <a:pt x="284533" y="445824"/>
                  <a:pt x="420683" y="325664"/>
                </a:cubicBezTo>
                <a:cubicBezTo>
                  <a:pt x="555871" y="206352"/>
                  <a:pt x="712879" y="118097"/>
                  <a:pt x="887296" y="63284"/>
                </a:cubicBezTo>
                <a:cubicBezTo>
                  <a:pt x="1015273" y="23084"/>
                  <a:pt x="1148212" y="1947"/>
                  <a:pt x="1283956" y="129"/>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9" name="Freeform: Shape 38">
            <a:extLst>
              <a:ext uri="{FF2B5EF4-FFF2-40B4-BE49-F238E27FC236}">
                <a16:creationId xmlns:a16="http://schemas.microsoft.com/office/drawing/2014/main" id="{B3416236-7985-B152-0924-0AC79CD101C5}"/>
              </a:ext>
              <a:ext uri="{C183D7F6-B498-43B3-948B-1728B52AA6E4}">
                <adec:decorative xmlns:adec="http://schemas.microsoft.com/office/drawing/2017/decorative" val="1"/>
              </a:ext>
            </a:extLst>
          </p:cNvPr>
          <p:cNvSpPr/>
          <p:nvPr userDrawn="1"/>
        </p:nvSpPr>
        <p:spPr>
          <a:xfrm rot="1841628">
            <a:off x="3631677" y="-428684"/>
            <a:ext cx="958921" cy="929130"/>
          </a:xfrm>
          <a:custGeom>
            <a:avLst/>
            <a:gdLst>
              <a:gd name="connsiteX0" fmla="*/ 1130629 w 2233692"/>
              <a:gd name="connsiteY0" fmla="*/ 117 h 2164296"/>
              <a:gd name="connsiteX1" fmla="*/ 1250917 w 2233692"/>
              <a:gd name="connsiteY1" fmla="*/ 4310 h 2164296"/>
              <a:gd name="connsiteX2" fmla="*/ 1703887 w 2233692"/>
              <a:gd name="connsiteY2" fmla="*/ 132705 h 2164296"/>
              <a:gd name="connsiteX3" fmla="*/ 1898308 w 2233692"/>
              <a:gd name="connsiteY3" fmla="*/ 259714 h 2164296"/>
              <a:gd name="connsiteX4" fmla="*/ 2055139 w 2233692"/>
              <a:gd name="connsiteY4" fmla="*/ 421154 h 2164296"/>
              <a:gd name="connsiteX5" fmla="*/ 2220675 w 2233692"/>
              <a:gd name="connsiteY5" fmla="*/ 791167 h 2164296"/>
              <a:gd name="connsiteX6" fmla="*/ 2202684 w 2233692"/>
              <a:gd name="connsiteY6" fmla="*/ 1186890 h 2164296"/>
              <a:gd name="connsiteX7" fmla="*/ 1866035 w 2233692"/>
              <a:gd name="connsiteY7" fmla="*/ 1807489 h 2164296"/>
              <a:gd name="connsiteX8" fmla="*/ 1682309 w 2233692"/>
              <a:gd name="connsiteY8" fmla="*/ 1996296 h 2164296"/>
              <a:gd name="connsiteX9" fmla="*/ 1337994 w 2233692"/>
              <a:gd name="connsiteY9" fmla="*/ 2158461 h 2164296"/>
              <a:gd name="connsiteX10" fmla="*/ 879058 w 2233692"/>
              <a:gd name="connsiteY10" fmla="*/ 2130049 h 2164296"/>
              <a:gd name="connsiteX11" fmla="*/ 785502 w 2233692"/>
              <a:gd name="connsiteY11" fmla="*/ 2117135 h 2164296"/>
              <a:gd name="connsiteX12" fmla="*/ 173222 w 2233692"/>
              <a:gd name="connsiteY12" fmla="*/ 1869052 h 2164296"/>
              <a:gd name="connsiteX13" fmla="*/ 95641 w 2233692"/>
              <a:gd name="connsiteY13" fmla="*/ 880852 h 2164296"/>
              <a:gd name="connsiteX14" fmla="*/ 147474 w 2233692"/>
              <a:gd name="connsiteY14" fmla="*/ 721011 h 2164296"/>
              <a:gd name="connsiteX15" fmla="*/ 370446 w 2233692"/>
              <a:gd name="connsiteY15" fmla="*/ 294813 h 2164296"/>
              <a:gd name="connsiteX16" fmla="*/ 781337 w 2233692"/>
              <a:gd name="connsiteY16" fmla="*/ 57290 h 2164296"/>
              <a:gd name="connsiteX17" fmla="*/ 1130629 w 2233692"/>
              <a:gd name="connsiteY17" fmla="*/ 117 h 2164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33692" h="2164296">
                <a:moveTo>
                  <a:pt x="1130629" y="117"/>
                </a:moveTo>
                <a:cubicBezTo>
                  <a:pt x="1170474" y="-432"/>
                  <a:pt x="1210592" y="963"/>
                  <a:pt x="1250917" y="4310"/>
                </a:cubicBezTo>
                <a:cubicBezTo>
                  <a:pt x="1409478" y="17443"/>
                  <a:pt x="1566106" y="61809"/>
                  <a:pt x="1703887" y="132705"/>
                </a:cubicBezTo>
                <a:cubicBezTo>
                  <a:pt x="1774679" y="169066"/>
                  <a:pt x="1839627" y="211520"/>
                  <a:pt x="1898308" y="259714"/>
                </a:cubicBezTo>
                <a:cubicBezTo>
                  <a:pt x="1956991" y="307906"/>
                  <a:pt x="2009409" y="361840"/>
                  <a:pt x="2055139" y="421154"/>
                </a:cubicBezTo>
                <a:cubicBezTo>
                  <a:pt x="2141397" y="533028"/>
                  <a:pt x="2197055" y="657522"/>
                  <a:pt x="2220675" y="791167"/>
                </a:cubicBezTo>
                <a:cubicBezTo>
                  <a:pt x="2242774" y="916448"/>
                  <a:pt x="2236710" y="1049596"/>
                  <a:pt x="2202684" y="1186890"/>
                </a:cubicBezTo>
                <a:cubicBezTo>
                  <a:pt x="2150482" y="1397381"/>
                  <a:pt x="2033479" y="1611687"/>
                  <a:pt x="1866035" y="1807489"/>
                </a:cubicBezTo>
                <a:cubicBezTo>
                  <a:pt x="1810219" y="1872757"/>
                  <a:pt x="1748801" y="1935968"/>
                  <a:pt x="1682309" y="1996296"/>
                </a:cubicBezTo>
                <a:cubicBezTo>
                  <a:pt x="1576194" y="2092574"/>
                  <a:pt x="1470001" y="2142568"/>
                  <a:pt x="1337994" y="2158461"/>
                </a:cubicBezTo>
                <a:cubicBezTo>
                  <a:pt x="1199910" y="2175087"/>
                  <a:pt x="1044062" y="2153223"/>
                  <a:pt x="879058" y="2130049"/>
                </a:cubicBezTo>
                <a:cubicBezTo>
                  <a:pt x="848634" y="2125754"/>
                  <a:pt x="817168" y="2121353"/>
                  <a:pt x="785502" y="2117135"/>
                </a:cubicBezTo>
                <a:cubicBezTo>
                  <a:pt x="502076" y="2079344"/>
                  <a:pt x="306322" y="2041683"/>
                  <a:pt x="173222" y="1869052"/>
                </a:cubicBezTo>
                <a:cubicBezTo>
                  <a:pt x="-29583" y="1606017"/>
                  <a:pt x="-52797" y="1310477"/>
                  <a:pt x="95641" y="880852"/>
                </a:cubicBezTo>
                <a:cubicBezTo>
                  <a:pt x="115073" y="824625"/>
                  <a:pt x="131555" y="771941"/>
                  <a:pt x="147474" y="721011"/>
                </a:cubicBezTo>
                <a:cubicBezTo>
                  <a:pt x="213503" y="509874"/>
                  <a:pt x="250554" y="403591"/>
                  <a:pt x="370446" y="294813"/>
                </a:cubicBezTo>
                <a:cubicBezTo>
                  <a:pt x="489490" y="186804"/>
                  <a:pt x="627749" y="106909"/>
                  <a:pt x="781337" y="57290"/>
                </a:cubicBezTo>
                <a:cubicBezTo>
                  <a:pt x="894032" y="20897"/>
                  <a:pt x="1011095" y="1762"/>
                  <a:pt x="1130629" y="117"/>
                </a:cubicBezTo>
                <a:close/>
              </a:path>
            </a:pathLst>
          </a:custGeom>
          <a:blipFill>
            <a:blip r:embed="rId3" cstate="print">
              <a:duotone>
                <a:prstClr val="black"/>
                <a:schemeClr val="accent3">
                  <a:tint val="45000"/>
                  <a:satMod val="400000"/>
                </a:schemeClr>
              </a:duotone>
              <a:extLst>
                <a:ext uri="{28A0092B-C50C-407E-A947-70E740481C1C}">
                  <a14:useLocalDpi xmlns:a14="http://schemas.microsoft.com/office/drawing/2010/main"/>
                </a:ext>
              </a:extLst>
            </a:blip>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14048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24E3F24E-E096-FA5F-505F-0482258E63E5}"/>
              </a:ext>
            </a:extLst>
          </p:cNvPr>
          <p:cNvSpPr>
            <a:spLocks noGrp="1"/>
          </p:cNvSpPr>
          <p:nvPr>
            <p:ph type="dt" sz="half" idx="2"/>
          </p:nvPr>
        </p:nvSpPr>
        <p:spPr>
          <a:xfrm>
            <a:off x="681039" y="6170491"/>
            <a:ext cx="2405062" cy="457200"/>
          </a:xfrm>
          <a:prstGeom prst="rect">
            <a:avLst/>
          </a:prstGeom>
        </p:spPr>
        <p:txBody>
          <a:bodyPr vert="horz" lIns="109728" tIns="109728" rIns="109728" bIns="91440" rtlCol="0" anchor="ctr"/>
          <a:lstStyle>
            <a:lvl1pPr algn="l">
              <a:defRPr sz="1100" spc="0" baseline="0">
                <a:solidFill>
                  <a:schemeClr val="tx1">
                    <a:lumMod val="75000"/>
                    <a:lumOff val="25000"/>
                  </a:schemeClr>
                </a:solidFill>
                <a:latin typeface="+mj-lt"/>
              </a:defRPr>
            </a:lvl1pPr>
          </a:lstStyle>
          <a:p>
            <a:r>
              <a:rPr lang="en-US"/>
              <a:t>4th Sunday</a:t>
            </a:r>
            <a:endParaRPr lang="en-US" dirty="0"/>
          </a:p>
        </p:txBody>
      </p:sp>
      <p:sp>
        <p:nvSpPr>
          <p:cNvPr id="3" name="Footer Placeholder 4">
            <a:extLst>
              <a:ext uri="{FF2B5EF4-FFF2-40B4-BE49-F238E27FC236}">
                <a16:creationId xmlns:a16="http://schemas.microsoft.com/office/drawing/2014/main" id="{C0BA1D06-6815-D580-A810-E262AAE052DE}"/>
              </a:ext>
            </a:extLst>
          </p:cNvPr>
          <p:cNvSpPr>
            <a:spLocks noGrp="1"/>
          </p:cNvSpPr>
          <p:nvPr>
            <p:ph type="ftr" sz="quarter" idx="3"/>
          </p:nvPr>
        </p:nvSpPr>
        <p:spPr>
          <a:xfrm>
            <a:off x="3262313" y="6170490"/>
            <a:ext cx="5667375" cy="457200"/>
          </a:xfrm>
          <a:prstGeom prst="rect">
            <a:avLst/>
          </a:prstGeom>
        </p:spPr>
        <p:txBody>
          <a:bodyPr vert="horz" lIns="109728" tIns="109728" rIns="109728" bIns="91440" rtlCol="0" anchor="ctr"/>
          <a:lstStyle>
            <a:lvl1pPr algn="l">
              <a:defRPr sz="1100" cap="all" spc="0" baseline="0">
                <a:solidFill>
                  <a:schemeClr val="tx1">
                    <a:lumMod val="75000"/>
                    <a:lumOff val="25000"/>
                  </a:schemeClr>
                </a:solidFill>
                <a:latin typeface="+mj-lt"/>
              </a:defRPr>
            </a:lvl1pPr>
          </a:lstStyle>
          <a:p>
            <a:pPr algn="ctr"/>
            <a:r>
              <a:rPr lang="en-US"/>
              <a:t>February 23, 2025</a:t>
            </a:r>
            <a:endParaRPr lang="en-US" dirty="0"/>
          </a:p>
        </p:txBody>
      </p:sp>
      <p:sp>
        <p:nvSpPr>
          <p:cNvPr id="4" name="Slide Number Placeholder 5">
            <a:extLst>
              <a:ext uri="{FF2B5EF4-FFF2-40B4-BE49-F238E27FC236}">
                <a16:creationId xmlns:a16="http://schemas.microsoft.com/office/drawing/2014/main" id="{906889FD-F7D6-A52A-BAFB-793A0AA86CF7}"/>
              </a:ext>
            </a:extLst>
          </p:cNvPr>
          <p:cNvSpPr>
            <a:spLocks noGrp="1"/>
          </p:cNvSpPr>
          <p:nvPr>
            <p:ph type="sldNum" sz="quarter" idx="4"/>
          </p:nvPr>
        </p:nvSpPr>
        <p:spPr>
          <a:xfrm>
            <a:off x="9105900" y="6170490"/>
            <a:ext cx="2405062"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697493924"/>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6923EF53-7767-4C94-BEF6-D452927945DA}"/>
              </a:ext>
            </a:extLst>
          </p:cNvPr>
          <p:cNvSpPr>
            <a:spLocks noGrp="1"/>
          </p:cNvSpPr>
          <p:nvPr>
            <p:ph type="dt" sz="half" idx="10"/>
          </p:nvPr>
        </p:nvSpPr>
        <p:spPr/>
        <p:txBody>
          <a:bodyPr/>
          <a:lstStyle/>
          <a:p>
            <a:r>
              <a:rPr lang="en-US"/>
              <a:t>4th Sunday</a:t>
            </a:r>
            <a:endParaRPr lang="en-US" dirty="0"/>
          </a:p>
        </p:txBody>
      </p:sp>
      <p:sp>
        <p:nvSpPr>
          <p:cNvPr id="11" name="Footer Placeholder 10">
            <a:extLst>
              <a:ext uri="{FF2B5EF4-FFF2-40B4-BE49-F238E27FC236}">
                <a16:creationId xmlns:a16="http://schemas.microsoft.com/office/drawing/2014/main" id="{ACF12700-F905-4CFA-970C-C81E05A64D5B}"/>
              </a:ext>
            </a:extLst>
          </p:cNvPr>
          <p:cNvSpPr>
            <a:spLocks noGrp="1"/>
          </p:cNvSpPr>
          <p:nvPr>
            <p:ph type="ftr" sz="quarter" idx="11"/>
          </p:nvPr>
        </p:nvSpPr>
        <p:spPr/>
        <p:txBody>
          <a:bodyPr/>
          <a:lstStyle/>
          <a:p>
            <a:pPr algn="ctr"/>
            <a:r>
              <a:rPr lang="en-US"/>
              <a:t>February 23, 2025</a:t>
            </a:r>
            <a:endParaRPr lang="en-US" dirty="0"/>
          </a:p>
        </p:txBody>
      </p:sp>
      <p:sp>
        <p:nvSpPr>
          <p:cNvPr id="12" name="Slide Number Placeholder 11">
            <a:extLst>
              <a:ext uri="{FF2B5EF4-FFF2-40B4-BE49-F238E27FC236}">
                <a16:creationId xmlns:a16="http://schemas.microsoft.com/office/drawing/2014/main" id="{DA1B1EE2-BCA3-432B-A32D-B04C7F1DD93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68543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B84A89F5-6982-40AE-8108-88B93E85C8FF}"/>
              </a:ext>
            </a:extLst>
          </p:cNvPr>
          <p:cNvGrpSpPr/>
          <p:nvPr/>
        </p:nvGrpSpPr>
        <p:grpSpPr>
          <a:xfrm>
            <a:off x="3124577" y="0"/>
            <a:ext cx="4389519" cy="2916937"/>
            <a:chOff x="3124577" y="0"/>
            <a:chExt cx="4389519" cy="2916937"/>
          </a:xfrm>
        </p:grpSpPr>
        <p:sp>
          <p:nvSpPr>
            <p:cNvPr id="49" name="Freeform: Shape 48">
              <a:extLst>
                <a:ext uri="{FF2B5EF4-FFF2-40B4-BE49-F238E27FC236}">
                  <a16:creationId xmlns:a16="http://schemas.microsoft.com/office/drawing/2014/main" id="{B80BED93-E30B-4492-A268-84C33CA4F067}"/>
                </a:ext>
              </a:extLst>
            </p:cNvPr>
            <p:cNvSpPr/>
            <p:nvPr/>
          </p:nvSpPr>
          <p:spPr>
            <a:xfrm>
              <a:off x="3320637" y="0"/>
              <a:ext cx="4013331" cy="2742133"/>
            </a:xfrm>
            <a:custGeom>
              <a:avLst/>
              <a:gdLst>
                <a:gd name="connsiteX0" fmla="*/ 294151 w 4013331"/>
                <a:gd name="connsiteY0" fmla="*/ 0 h 2742133"/>
                <a:gd name="connsiteX1" fmla="*/ 3844057 w 4013331"/>
                <a:gd name="connsiteY1" fmla="*/ 0 h 2742133"/>
                <a:gd name="connsiteX2" fmla="*/ 3892490 w 4013331"/>
                <a:gd name="connsiteY2" fmla="*/ 131440 h 2742133"/>
                <a:gd name="connsiteX3" fmla="*/ 4013331 w 4013331"/>
                <a:gd name="connsiteY3" fmla="*/ 941251 h 2742133"/>
                <a:gd name="connsiteX4" fmla="*/ 3804827 w 4013331"/>
                <a:gd name="connsiteY4" fmla="*/ 1540292 h 2742133"/>
                <a:gd name="connsiteX5" fmla="*/ 3187498 w 4013331"/>
                <a:gd name="connsiteY5" fmla="*/ 2098087 h 2742133"/>
                <a:gd name="connsiteX6" fmla="*/ 3051769 w 4013331"/>
                <a:gd name="connsiteY6" fmla="*/ 2204787 h 2742133"/>
                <a:gd name="connsiteX7" fmla="*/ 1936476 w 4013331"/>
                <a:gd name="connsiteY7" fmla="*/ 2742133 h 2742133"/>
                <a:gd name="connsiteX8" fmla="*/ 467303 w 4013331"/>
                <a:gd name="connsiteY8" fmla="*/ 1868695 h 2742133"/>
                <a:gd name="connsiteX9" fmla="*/ 310732 w 4013331"/>
                <a:gd name="connsiteY9" fmla="*/ 1645244 h 2742133"/>
                <a:gd name="connsiteX10" fmla="*/ 0 w 4013331"/>
                <a:gd name="connsiteY10" fmla="*/ 941251 h 2742133"/>
                <a:gd name="connsiteX11" fmla="*/ 187749 w 4013331"/>
                <a:gd name="connsiteY11" fmla="*/ 183076 h 2742133"/>
                <a:gd name="connsiteX12" fmla="*/ 288888 w 4013331"/>
                <a:gd name="connsiteY12" fmla="*/ 7329 h 2742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13331" h="2742133">
                  <a:moveTo>
                    <a:pt x="294151" y="0"/>
                  </a:moveTo>
                  <a:lnTo>
                    <a:pt x="3844057" y="0"/>
                  </a:lnTo>
                  <a:lnTo>
                    <a:pt x="3892490" y="131440"/>
                  </a:lnTo>
                  <a:cubicBezTo>
                    <a:pt x="3971777" y="378867"/>
                    <a:pt x="4013331" y="652783"/>
                    <a:pt x="4013331" y="941251"/>
                  </a:cubicBezTo>
                  <a:cubicBezTo>
                    <a:pt x="4013331" y="1171430"/>
                    <a:pt x="3948997" y="1356167"/>
                    <a:pt x="3804827" y="1540292"/>
                  </a:cubicBezTo>
                  <a:cubicBezTo>
                    <a:pt x="3654026" y="1732895"/>
                    <a:pt x="3427436" y="1910292"/>
                    <a:pt x="3187498" y="2098087"/>
                  </a:cubicBezTo>
                  <a:cubicBezTo>
                    <a:pt x="3143231" y="2132693"/>
                    <a:pt x="3097499" y="2168522"/>
                    <a:pt x="3051769" y="2204787"/>
                  </a:cubicBezTo>
                  <a:cubicBezTo>
                    <a:pt x="2642425" y="2529345"/>
                    <a:pt x="2343664" y="2742133"/>
                    <a:pt x="1936476" y="2742133"/>
                  </a:cubicBezTo>
                  <a:cubicBezTo>
                    <a:pt x="1316045" y="2742133"/>
                    <a:pt x="876647" y="2480932"/>
                    <a:pt x="467303" y="1868695"/>
                  </a:cubicBezTo>
                  <a:cubicBezTo>
                    <a:pt x="413736" y="1788559"/>
                    <a:pt x="361372" y="1715679"/>
                    <a:pt x="310732" y="1645244"/>
                  </a:cubicBezTo>
                  <a:cubicBezTo>
                    <a:pt x="100850" y="1353195"/>
                    <a:pt x="0" y="1201315"/>
                    <a:pt x="0" y="941251"/>
                  </a:cubicBezTo>
                  <a:cubicBezTo>
                    <a:pt x="0" y="683021"/>
                    <a:pt x="63214" y="427935"/>
                    <a:pt x="187749" y="183076"/>
                  </a:cubicBezTo>
                  <a:cubicBezTo>
                    <a:pt x="218215" y="123194"/>
                    <a:pt x="251953" y="64578"/>
                    <a:pt x="288888" y="7329"/>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0" name="Freeform: Shape 49">
              <a:extLst>
                <a:ext uri="{FF2B5EF4-FFF2-40B4-BE49-F238E27FC236}">
                  <a16:creationId xmlns:a16="http://schemas.microsoft.com/office/drawing/2014/main" id="{965F60C1-CD8B-4326-9B24-3D197CF382A6}"/>
                </a:ext>
              </a:extLst>
            </p:cNvPr>
            <p:cNvSpPr/>
            <p:nvPr/>
          </p:nvSpPr>
          <p:spPr>
            <a:xfrm>
              <a:off x="3566319" y="0"/>
              <a:ext cx="3401415" cy="2440484"/>
            </a:xfrm>
            <a:custGeom>
              <a:avLst/>
              <a:gdLst>
                <a:gd name="connsiteX0" fmla="*/ 332917 w 3401415"/>
                <a:gd name="connsiteY0" fmla="*/ 0 h 2440484"/>
                <a:gd name="connsiteX1" fmla="*/ 3207137 w 3401415"/>
                <a:gd name="connsiteY1" fmla="*/ 0 h 2440484"/>
                <a:gd name="connsiteX2" fmla="*/ 3242654 w 3401415"/>
                <a:gd name="connsiteY2" fmla="*/ 74937 h 2440484"/>
                <a:gd name="connsiteX3" fmla="*/ 3401415 w 3401415"/>
                <a:gd name="connsiteY3" fmla="*/ 914184 h 2440484"/>
                <a:gd name="connsiteX4" fmla="*/ 3224702 w 3401415"/>
                <a:gd name="connsiteY4" fmla="*/ 1421888 h 2440484"/>
                <a:gd name="connsiteX5" fmla="*/ 2701498 w 3401415"/>
                <a:gd name="connsiteY5" fmla="*/ 1894635 h 2440484"/>
                <a:gd name="connsiteX6" fmla="*/ 2586463 w 3401415"/>
                <a:gd name="connsiteY6" fmla="*/ 1985068 h 2440484"/>
                <a:gd name="connsiteX7" fmla="*/ 1641219 w 3401415"/>
                <a:gd name="connsiteY7" fmla="*/ 2440484 h 2440484"/>
                <a:gd name="connsiteX8" fmla="*/ 396053 w 3401415"/>
                <a:gd name="connsiteY8" fmla="*/ 1700219 h 2440484"/>
                <a:gd name="connsiteX9" fmla="*/ 263354 w 3401415"/>
                <a:gd name="connsiteY9" fmla="*/ 1510839 h 2440484"/>
                <a:gd name="connsiteX10" fmla="*/ 0 w 3401415"/>
                <a:gd name="connsiteY10" fmla="*/ 914184 h 2440484"/>
                <a:gd name="connsiteX11" fmla="*/ 159122 w 3401415"/>
                <a:gd name="connsiteY11" fmla="*/ 271610 h 2440484"/>
                <a:gd name="connsiteX12" fmla="*/ 244841 w 3401415"/>
                <a:gd name="connsiteY12" fmla="*/ 122658 h 244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1415" h="2440484">
                  <a:moveTo>
                    <a:pt x="332917" y="0"/>
                  </a:moveTo>
                  <a:lnTo>
                    <a:pt x="3207137" y="0"/>
                  </a:lnTo>
                  <a:lnTo>
                    <a:pt x="3242654" y="74937"/>
                  </a:lnTo>
                  <a:cubicBezTo>
                    <a:pt x="3346386" y="322243"/>
                    <a:pt x="3401415" y="608579"/>
                    <a:pt x="3401415" y="914184"/>
                  </a:cubicBezTo>
                  <a:cubicBezTo>
                    <a:pt x="3401415" y="1109268"/>
                    <a:pt x="3346890" y="1265837"/>
                    <a:pt x="3224702" y="1421888"/>
                  </a:cubicBezTo>
                  <a:cubicBezTo>
                    <a:pt x="3096894" y="1585125"/>
                    <a:pt x="2904852" y="1735475"/>
                    <a:pt x="2701498" y="1894635"/>
                  </a:cubicBezTo>
                  <a:cubicBezTo>
                    <a:pt x="2663980" y="1923966"/>
                    <a:pt x="2625221" y="1954332"/>
                    <a:pt x="2586463" y="1985068"/>
                  </a:cubicBezTo>
                  <a:cubicBezTo>
                    <a:pt x="2239532" y="2260140"/>
                    <a:pt x="1986324" y="2440484"/>
                    <a:pt x="1641219" y="2440484"/>
                  </a:cubicBezTo>
                  <a:cubicBezTo>
                    <a:pt x="1115386" y="2440484"/>
                    <a:pt x="742984" y="2219109"/>
                    <a:pt x="396053" y="1700219"/>
                  </a:cubicBezTo>
                  <a:cubicBezTo>
                    <a:pt x="350653" y="1632303"/>
                    <a:pt x="306273" y="1570535"/>
                    <a:pt x="263354" y="1510839"/>
                  </a:cubicBezTo>
                  <a:cubicBezTo>
                    <a:pt x="85473" y="1263318"/>
                    <a:pt x="0" y="1134597"/>
                    <a:pt x="0" y="914184"/>
                  </a:cubicBezTo>
                  <a:cubicBezTo>
                    <a:pt x="0" y="695327"/>
                    <a:pt x="53576" y="479135"/>
                    <a:pt x="159122" y="271610"/>
                  </a:cubicBezTo>
                  <a:cubicBezTo>
                    <a:pt x="184943" y="220858"/>
                    <a:pt x="213538" y="171179"/>
                    <a:pt x="244841" y="122658"/>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1" name="Freeform: Shape 50">
              <a:extLst>
                <a:ext uri="{FF2B5EF4-FFF2-40B4-BE49-F238E27FC236}">
                  <a16:creationId xmlns:a16="http://schemas.microsoft.com/office/drawing/2014/main" id="{69511D06-104E-440E-8049-4CDCE4B87E96}"/>
                </a:ext>
              </a:extLst>
            </p:cNvPr>
            <p:cNvSpPr/>
            <p:nvPr/>
          </p:nvSpPr>
          <p:spPr>
            <a:xfrm>
              <a:off x="3232490" y="0"/>
              <a:ext cx="4164597" cy="2817185"/>
            </a:xfrm>
            <a:custGeom>
              <a:avLst/>
              <a:gdLst>
                <a:gd name="connsiteX0" fmla="*/ 237339 w 4130517"/>
                <a:gd name="connsiteY0" fmla="*/ 0 h 2806419"/>
                <a:gd name="connsiteX1" fmla="*/ 3997489 w 4130517"/>
                <a:gd name="connsiteY1" fmla="*/ 0 h 2806419"/>
                <a:gd name="connsiteX2" fmla="*/ 4006148 w 4130517"/>
                <a:gd name="connsiteY2" fmla="*/ 24333 h 2806419"/>
                <a:gd name="connsiteX3" fmla="*/ 4130517 w 4130517"/>
                <a:gd name="connsiteY3" fmla="*/ 887307 h 2806419"/>
                <a:gd name="connsiteX4" fmla="*/ 3915925 w 4130517"/>
                <a:gd name="connsiteY4" fmla="*/ 1525677 h 2806419"/>
                <a:gd name="connsiteX5" fmla="*/ 3280571 w 4130517"/>
                <a:gd name="connsiteY5" fmla="*/ 2120090 h 2806419"/>
                <a:gd name="connsiteX6" fmla="*/ 3140878 w 4130517"/>
                <a:gd name="connsiteY6" fmla="*/ 2233796 h 2806419"/>
                <a:gd name="connsiteX7" fmla="*/ 1993019 w 4130517"/>
                <a:gd name="connsiteY7" fmla="*/ 2806419 h 2806419"/>
                <a:gd name="connsiteX8" fmla="*/ 480948 w 4130517"/>
                <a:gd name="connsiteY8" fmla="*/ 1875638 h 2806419"/>
                <a:gd name="connsiteX9" fmla="*/ 319805 w 4130517"/>
                <a:gd name="connsiteY9" fmla="*/ 1637519 h 2806419"/>
                <a:gd name="connsiteX10" fmla="*/ 0 w 4130517"/>
                <a:gd name="connsiteY10" fmla="*/ 887307 h 2806419"/>
                <a:gd name="connsiteX11" fmla="*/ 193231 w 4130517"/>
                <a:gd name="connsiteY11" fmla="*/ 79360 h 2806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30517" h="2806419">
                  <a:moveTo>
                    <a:pt x="237339" y="0"/>
                  </a:moveTo>
                  <a:lnTo>
                    <a:pt x="3997489" y="0"/>
                  </a:lnTo>
                  <a:lnTo>
                    <a:pt x="4006148" y="24333"/>
                  </a:lnTo>
                  <a:cubicBezTo>
                    <a:pt x="4087750" y="288004"/>
                    <a:pt x="4130517" y="579903"/>
                    <a:pt x="4130517" y="887307"/>
                  </a:cubicBezTo>
                  <a:cubicBezTo>
                    <a:pt x="4130517" y="1132599"/>
                    <a:pt x="4064304" y="1329464"/>
                    <a:pt x="3915925" y="1525677"/>
                  </a:cubicBezTo>
                  <a:cubicBezTo>
                    <a:pt x="3760721" y="1730924"/>
                    <a:pt x="3527514" y="1919967"/>
                    <a:pt x="3280571" y="2120090"/>
                  </a:cubicBezTo>
                  <a:cubicBezTo>
                    <a:pt x="3235011" y="2156968"/>
                    <a:pt x="3187944" y="2195151"/>
                    <a:pt x="3140878" y="2233796"/>
                  </a:cubicBezTo>
                  <a:cubicBezTo>
                    <a:pt x="2719582" y="2579662"/>
                    <a:pt x="2412097" y="2806419"/>
                    <a:pt x="1993019" y="2806419"/>
                  </a:cubicBezTo>
                  <a:cubicBezTo>
                    <a:pt x="1354472" y="2806419"/>
                    <a:pt x="902244" y="2528070"/>
                    <a:pt x="480948" y="1875638"/>
                  </a:cubicBezTo>
                  <a:cubicBezTo>
                    <a:pt x="425816" y="1790244"/>
                    <a:pt x="371924" y="1712578"/>
                    <a:pt x="319805" y="1637519"/>
                  </a:cubicBezTo>
                  <a:cubicBezTo>
                    <a:pt x="103795" y="1326296"/>
                    <a:pt x="0" y="1164446"/>
                    <a:pt x="0" y="887307"/>
                  </a:cubicBezTo>
                  <a:cubicBezTo>
                    <a:pt x="0" y="612125"/>
                    <a:pt x="65060" y="340293"/>
                    <a:pt x="193231" y="79360"/>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2" name="Freeform: Shape 51">
              <a:extLst>
                <a:ext uri="{FF2B5EF4-FFF2-40B4-BE49-F238E27FC236}">
                  <a16:creationId xmlns:a16="http://schemas.microsoft.com/office/drawing/2014/main" id="{164F6B39-7B0A-4839-9F52-1FFA2044F248}"/>
                </a:ext>
              </a:extLst>
            </p:cNvPr>
            <p:cNvSpPr/>
            <p:nvPr/>
          </p:nvSpPr>
          <p:spPr>
            <a:xfrm>
              <a:off x="3124577" y="0"/>
              <a:ext cx="4389519" cy="2916937"/>
            </a:xfrm>
            <a:custGeom>
              <a:avLst/>
              <a:gdLst>
                <a:gd name="connsiteX0" fmla="*/ 208215 w 4389519"/>
                <a:gd name="connsiteY0" fmla="*/ 0 h 2916937"/>
                <a:gd name="connsiteX1" fmla="*/ 4284014 w 4389519"/>
                <a:gd name="connsiteY1" fmla="*/ 0 h 2916937"/>
                <a:gd name="connsiteX2" fmla="*/ 4335794 w 4389519"/>
                <a:gd name="connsiteY2" fmla="*/ 207911 h 2916937"/>
                <a:gd name="connsiteX3" fmla="*/ 4376420 w 4389519"/>
                <a:gd name="connsiteY3" fmla="*/ 1078865 h 2916937"/>
                <a:gd name="connsiteX4" fmla="*/ 4090147 w 4389519"/>
                <a:gd name="connsiteY4" fmla="*/ 1734728 h 2916937"/>
                <a:gd name="connsiteX5" fmla="*/ 3362552 w 4389519"/>
                <a:gd name="connsiteY5" fmla="*/ 2305097 h 2916937"/>
                <a:gd name="connsiteX6" fmla="*/ 3204152 w 4389519"/>
                <a:gd name="connsiteY6" fmla="*/ 2412521 h 2916937"/>
                <a:gd name="connsiteX7" fmla="*/ 1936072 w 4389519"/>
                <a:gd name="connsiteY7" fmla="*/ 2912360 h 2916937"/>
                <a:gd name="connsiteX8" fmla="*/ 421690 w 4389519"/>
                <a:gd name="connsiteY8" fmla="*/ 1787063 h 2916937"/>
                <a:gd name="connsiteX9" fmla="*/ 273167 w 4389519"/>
                <a:gd name="connsiteY9" fmla="*/ 1520080 h 2916937"/>
                <a:gd name="connsiteX10" fmla="*/ 4118 w 4389519"/>
                <a:gd name="connsiteY10" fmla="*/ 696338 h 2916937"/>
                <a:gd name="connsiteX11" fmla="*/ 175984 w 4389519"/>
                <a:gd name="connsiteY11" fmla="*/ 60381 h 2916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89519" h="2916937">
                  <a:moveTo>
                    <a:pt x="208215" y="0"/>
                  </a:moveTo>
                  <a:lnTo>
                    <a:pt x="4284014" y="0"/>
                  </a:lnTo>
                  <a:lnTo>
                    <a:pt x="4335794" y="207911"/>
                  </a:lnTo>
                  <a:cubicBezTo>
                    <a:pt x="4388748" y="479686"/>
                    <a:pt x="4403109" y="773803"/>
                    <a:pt x="4376420" y="1078865"/>
                  </a:cubicBezTo>
                  <a:cubicBezTo>
                    <a:pt x="4353703" y="1338514"/>
                    <a:pt x="4265383" y="1540772"/>
                    <a:pt x="4090147" y="1734728"/>
                  </a:cubicBezTo>
                  <a:cubicBezTo>
                    <a:pt x="3906850" y="1937616"/>
                    <a:pt x="3642485" y="2116128"/>
                    <a:pt x="3362552" y="2305097"/>
                  </a:cubicBezTo>
                  <a:cubicBezTo>
                    <a:pt x="3310910" y="2339914"/>
                    <a:pt x="3257553" y="2375972"/>
                    <a:pt x="3204152" y="2412521"/>
                  </a:cubicBezTo>
                  <a:cubicBezTo>
                    <a:pt x="2726165" y="2739616"/>
                    <a:pt x="2379682" y="2951171"/>
                    <a:pt x="1936072" y="2912360"/>
                  </a:cubicBezTo>
                  <a:cubicBezTo>
                    <a:pt x="1260148" y="2853224"/>
                    <a:pt x="807225" y="2516700"/>
                    <a:pt x="421690" y="1787063"/>
                  </a:cubicBezTo>
                  <a:cubicBezTo>
                    <a:pt x="371240" y="1691563"/>
                    <a:pt x="321385" y="1604361"/>
                    <a:pt x="273167" y="1520080"/>
                  </a:cubicBezTo>
                  <a:cubicBezTo>
                    <a:pt x="73334" y="1170636"/>
                    <a:pt x="-21548" y="989700"/>
                    <a:pt x="4118" y="696338"/>
                  </a:cubicBezTo>
                  <a:cubicBezTo>
                    <a:pt x="23232" y="477870"/>
                    <a:pt x="80908" y="264786"/>
                    <a:pt x="175984" y="60381"/>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grpSp>
      <p:grpSp>
        <p:nvGrpSpPr>
          <p:cNvPr id="8" name="Group 7">
            <a:extLst>
              <a:ext uri="{FF2B5EF4-FFF2-40B4-BE49-F238E27FC236}">
                <a16:creationId xmlns:a16="http://schemas.microsoft.com/office/drawing/2014/main" id="{03099122-D80B-4389-A1CF-52C635217F4B}"/>
              </a:ext>
            </a:extLst>
          </p:cNvPr>
          <p:cNvGrpSpPr/>
          <p:nvPr/>
        </p:nvGrpSpPr>
        <p:grpSpPr>
          <a:xfrm>
            <a:off x="8122942" y="0"/>
            <a:ext cx="4069058" cy="3547008"/>
            <a:chOff x="8122942" y="0"/>
            <a:chExt cx="4069058" cy="3547008"/>
          </a:xfrm>
        </p:grpSpPr>
        <p:sp>
          <p:nvSpPr>
            <p:cNvPr id="54" name="Freeform: Shape 53">
              <a:extLst>
                <a:ext uri="{FF2B5EF4-FFF2-40B4-BE49-F238E27FC236}">
                  <a16:creationId xmlns:a16="http://schemas.microsoft.com/office/drawing/2014/main" id="{CA535D59-CDAA-4AA9-84AC-A6142E857FE2}"/>
                </a:ext>
              </a:extLst>
            </p:cNvPr>
            <p:cNvSpPr/>
            <p:nvPr/>
          </p:nvSpPr>
          <p:spPr>
            <a:xfrm>
              <a:off x="8122942" y="0"/>
              <a:ext cx="4069058" cy="3547008"/>
            </a:xfrm>
            <a:custGeom>
              <a:avLst/>
              <a:gdLst>
                <a:gd name="connsiteX0" fmla="*/ 305212 w 4069058"/>
                <a:gd name="connsiteY0" fmla="*/ 0 h 3547008"/>
                <a:gd name="connsiteX1" fmla="*/ 4069058 w 4069058"/>
                <a:gd name="connsiteY1" fmla="*/ 0 h 3547008"/>
                <a:gd name="connsiteX2" fmla="*/ 4069058 w 4069058"/>
                <a:gd name="connsiteY2" fmla="*/ 2865785 h 3547008"/>
                <a:gd name="connsiteX3" fmla="*/ 3996814 w 4069058"/>
                <a:gd name="connsiteY3" fmla="*/ 2947457 h 3547008"/>
                <a:gd name="connsiteX4" fmla="*/ 2732780 w 4069058"/>
                <a:gd name="connsiteY4" fmla="*/ 3541640 h 3547008"/>
                <a:gd name="connsiteX5" fmla="*/ 1317550 w 4069058"/>
                <a:gd name="connsiteY5" fmla="*/ 3015110 h 3547008"/>
                <a:gd name="connsiteX6" fmla="*/ 1140977 w 4069058"/>
                <a:gd name="connsiteY6" fmla="*/ 2901419 h 3547008"/>
                <a:gd name="connsiteX7" fmla="*/ 330269 w 4069058"/>
                <a:gd name="connsiteY7" fmla="*/ 2297252 h 3547008"/>
                <a:gd name="connsiteX8" fmla="*/ 13299 w 4069058"/>
                <a:gd name="connsiteY8" fmla="*/ 1599966 h 3547008"/>
                <a:gd name="connsiteX9" fmla="*/ 217457 w 4069058"/>
                <a:gd name="connsiteY9" fmla="*/ 178659 h 3547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69058" h="3547008">
                  <a:moveTo>
                    <a:pt x="305212" y="0"/>
                  </a:moveTo>
                  <a:lnTo>
                    <a:pt x="4069058" y="0"/>
                  </a:lnTo>
                  <a:lnTo>
                    <a:pt x="4069058" y="2865785"/>
                  </a:lnTo>
                  <a:lnTo>
                    <a:pt x="3996814" y="2947457"/>
                  </a:lnTo>
                  <a:cubicBezTo>
                    <a:pt x="3654887" y="3311545"/>
                    <a:pt x="3252443" y="3496175"/>
                    <a:pt x="2732780" y="3541640"/>
                  </a:cubicBezTo>
                  <a:cubicBezTo>
                    <a:pt x="2236701" y="3585041"/>
                    <a:pt x="1850359" y="3361306"/>
                    <a:pt x="1317550" y="3015110"/>
                  </a:cubicBezTo>
                  <a:cubicBezTo>
                    <a:pt x="1258026" y="2976425"/>
                    <a:pt x="1198546" y="2938265"/>
                    <a:pt x="1140977" y="2901419"/>
                  </a:cubicBezTo>
                  <a:cubicBezTo>
                    <a:pt x="828927" y="2701433"/>
                    <a:pt x="534230" y="2512513"/>
                    <a:pt x="330269" y="2297252"/>
                  </a:cubicBezTo>
                  <a:cubicBezTo>
                    <a:pt x="135278" y="2091465"/>
                    <a:pt x="37487" y="1876435"/>
                    <a:pt x="13299" y="1599966"/>
                  </a:cubicBezTo>
                  <a:cubicBezTo>
                    <a:pt x="-32170" y="1080250"/>
                    <a:pt x="39709" y="589889"/>
                    <a:pt x="217457" y="178659"/>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55" name="Freeform: Shape 54">
              <a:extLst>
                <a:ext uri="{FF2B5EF4-FFF2-40B4-BE49-F238E27FC236}">
                  <a16:creationId xmlns:a16="http://schemas.microsoft.com/office/drawing/2014/main" id="{CD6948CC-6D51-4092-887C-B0664DC102C7}"/>
                </a:ext>
              </a:extLst>
            </p:cNvPr>
            <p:cNvSpPr/>
            <p:nvPr/>
          </p:nvSpPr>
          <p:spPr>
            <a:xfrm flipH="1">
              <a:off x="8319994" y="0"/>
              <a:ext cx="3872006" cy="3321595"/>
            </a:xfrm>
            <a:custGeom>
              <a:avLst/>
              <a:gdLst>
                <a:gd name="connsiteX0" fmla="*/ 3466434 w 3872006"/>
                <a:gd name="connsiteY0" fmla="*/ 0 h 3321595"/>
                <a:gd name="connsiteX1" fmla="*/ 65800 w 3872006"/>
                <a:gd name="connsiteY1" fmla="*/ 0 h 3321595"/>
                <a:gd name="connsiteX2" fmla="*/ 0 w 3872006"/>
                <a:gd name="connsiteY2" fmla="*/ 59511 h 3321595"/>
                <a:gd name="connsiteX3" fmla="*/ 0 w 3872006"/>
                <a:gd name="connsiteY3" fmla="*/ 2518435 h 3321595"/>
                <a:gd name="connsiteX4" fmla="*/ 80122 w 3872006"/>
                <a:gd name="connsiteY4" fmla="*/ 2618704 h 3321595"/>
                <a:gd name="connsiteX5" fmla="*/ 1549501 w 3872006"/>
                <a:gd name="connsiteY5" fmla="*/ 3321595 h 3321595"/>
                <a:gd name="connsiteX6" fmla="*/ 2796711 w 3872006"/>
                <a:gd name="connsiteY6" fmla="*/ 2749441 h 3321595"/>
                <a:gd name="connsiteX7" fmla="*/ 2948494 w 3872006"/>
                <a:gd name="connsiteY7" fmla="*/ 2635829 h 3321595"/>
                <a:gd name="connsiteX8" fmla="*/ 3638840 w 3872006"/>
                <a:gd name="connsiteY8" fmla="*/ 2041901 h 3321595"/>
                <a:gd name="connsiteX9" fmla="*/ 3872006 w 3872006"/>
                <a:gd name="connsiteY9" fmla="*/ 1404055 h 3321595"/>
                <a:gd name="connsiteX10" fmla="*/ 3467973 w 3872006"/>
                <a:gd name="connsiteY10" fmla="*/ 1974 h 332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72006" h="3321595">
                  <a:moveTo>
                    <a:pt x="3466434" y="0"/>
                  </a:moveTo>
                  <a:lnTo>
                    <a:pt x="65800" y="0"/>
                  </a:lnTo>
                  <a:lnTo>
                    <a:pt x="0" y="59511"/>
                  </a:lnTo>
                  <a:lnTo>
                    <a:pt x="0" y="2518435"/>
                  </a:lnTo>
                  <a:lnTo>
                    <a:pt x="80122" y="2618704"/>
                  </a:lnTo>
                  <a:cubicBezTo>
                    <a:pt x="490323" y="3108658"/>
                    <a:pt x="942414" y="3321595"/>
                    <a:pt x="1549501" y="3321595"/>
                  </a:cubicBezTo>
                  <a:cubicBezTo>
                    <a:pt x="2004852" y="3321595"/>
                    <a:pt x="2338950" y="3095023"/>
                    <a:pt x="2796711" y="2749441"/>
                  </a:cubicBezTo>
                  <a:cubicBezTo>
                    <a:pt x="2847850" y="2710827"/>
                    <a:pt x="2898991" y="2672676"/>
                    <a:pt x="2948494" y="2635829"/>
                  </a:cubicBezTo>
                  <a:cubicBezTo>
                    <a:pt x="3216812" y="2435869"/>
                    <a:pt x="3470203" y="2246981"/>
                    <a:pt x="3638840" y="2041901"/>
                  </a:cubicBezTo>
                  <a:cubicBezTo>
                    <a:pt x="3800062" y="1845849"/>
                    <a:pt x="3872006" y="1649145"/>
                    <a:pt x="3872006" y="1404055"/>
                  </a:cubicBezTo>
                  <a:cubicBezTo>
                    <a:pt x="3872006" y="866538"/>
                    <a:pt x="3729694" y="376466"/>
                    <a:pt x="3467973" y="1974"/>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Freeform: Shape 55">
              <a:extLst>
                <a:ext uri="{FF2B5EF4-FFF2-40B4-BE49-F238E27FC236}">
                  <a16:creationId xmlns:a16="http://schemas.microsoft.com/office/drawing/2014/main" id="{F5F9FD94-99CC-42AD-8E66-CF99E8FD5A94}"/>
                </a:ext>
              </a:extLst>
            </p:cNvPr>
            <p:cNvSpPr/>
            <p:nvPr/>
          </p:nvSpPr>
          <p:spPr>
            <a:xfrm flipH="1">
              <a:off x="8729240" y="9274"/>
              <a:ext cx="3462454" cy="3010961"/>
            </a:xfrm>
            <a:custGeom>
              <a:avLst/>
              <a:gdLst>
                <a:gd name="connsiteX0" fmla="*/ 2953507 w 3462454"/>
                <a:gd name="connsiteY0" fmla="*/ 0 h 3010961"/>
                <a:gd name="connsiteX1" fmla="*/ 477652 w 3462454"/>
                <a:gd name="connsiteY1" fmla="*/ 0 h 3010961"/>
                <a:gd name="connsiteX2" fmla="*/ 327396 w 3462454"/>
                <a:gd name="connsiteY2" fmla="*/ 113681 h 3010961"/>
                <a:gd name="connsiteX3" fmla="*/ 46554 w 3462454"/>
                <a:gd name="connsiteY3" fmla="*/ 391785 h 3010961"/>
                <a:gd name="connsiteX4" fmla="*/ 0 w 3462454"/>
                <a:gd name="connsiteY4" fmla="*/ 453516 h 3010961"/>
                <a:gd name="connsiteX5" fmla="*/ 0 w 3462454"/>
                <a:gd name="connsiteY5" fmla="*/ 2083461 h 3010961"/>
                <a:gd name="connsiteX6" fmla="*/ 26382 w 3462454"/>
                <a:gd name="connsiteY6" fmla="*/ 2118637 h 3010961"/>
                <a:gd name="connsiteX7" fmla="*/ 101620 w 3462454"/>
                <a:gd name="connsiteY7" fmla="*/ 2222744 h 3010961"/>
                <a:gd name="connsiteX8" fmla="*/ 1494064 w 3462454"/>
                <a:gd name="connsiteY8" fmla="*/ 3010961 h 3010961"/>
                <a:gd name="connsiteX9" fmla="*/ 2551110 w 3462454"/>
                <a:gd name="connsiteY9" fmla="*/ 2526044 h 3010961"/>
                <a:gd name="connsiteX10" fmla="*/ 2679751 w 3462454"/>
                <a:gd name="connsiteY10" fmla="*/ 2429754 h 3010961"/>
                <a:gd name="connsiteX11" fmla="*/ 3264840 w 3462454"/>
                <a:gd name="connsiteY11" fmla="*/ 1926383 h 3010961"/>
                <a:gd name="connsiteX12" fmla="*/ 3462454 w 3462454"/>
                <a:gd name="connsiteY12" fmla="*/ 1385790 h 3010961"/>
                <a:gd name="connsiteX13" fmla="*/ 3018820 w 3462454"/>
                <a:gd name="connsiteY13" fmla="*/ 67626 h 3010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2454" h="3010961">
                  <a:moveTo>
                    <a:pt x="2953507" y="0"/>
                  </a:moveTo>
                  <a:lnTo>
                    <a:pt x="477652" y="0"/>
                  </a:lnTo>
                  <a:lnTo>
                    <a:pt x="327396" y="113681"/>
                  </a:lnTo>
                  <a:cubicBezTo>
                    <a:pt x="222344" y="200626"/>
                    <a:pt x="128536" y="293564"/>
                    <a:pt x="46554" y="391785"/>
                  </a:cubicBezTo>
                  <a:lnTo>
                    <a:pt x="0" y="453516"/>
                  </a:lnTo>
                  <a:lnTo>
                    <a:pt x="0" y="2083461"/>
                  </a:lnTo>
                  <a:lnTo>
                    <a:pt x="26382" y="2118637"/>
                  </a:lnTo>
                  <a:cubicBezTo>
                    <a:pt x="51135" y="2152065"/>
                    <a:pt x="76235" y="2186586"/>
                    <a:pt x="101620" y="2222744"/>
                  </a:cubicBezTo>
                  <a:cubicBezTo>
                    <a:pt x="489585" y="2775245"/>
                    <a:pt x="906035" y="3010961"/>
                    <a:pt x="1494064" y="3010961"/>
                  </a:cubicBezTo>
                  <a:cubicBezTo>
                    <a:pt x="1879987" y="3010961"/>
                    <a:pt x="2163144" y="2818935"/>
                    <a:pt x="2551110" y="2526044"/>
                  </a:cubicBezTo>
                  <a:cubicBezTo>
                    <a:pt x="2594452" y="2493317"/>
                    <a:pt x="2637795" y="2460984"/>
                    <a:pt x="2679751" y="2429754"/>
                  </a:cubicBezTo>
                  <a:cubicBezTo>
                    <a:pt x="2907158" y="2260282"/>
                    <a:pt x="3121914" y="2100194"/>
                    <a:pt x="3264840" y="1926383"/>
                  </a:cubicBezTo>
                  <a:cubicBezTo>
                    <a:pt x="3401480" y="1760224"/>
                    <a:pt x="3462454" y="1593511"/>
                    <a:pt x="3462454" y="1385790"/>
                  </a:cubicBezTo>
                  <a:cubicBezTo>
                    <a:pt x="3462454" y="865148"/>
                    <a:pt x="3304918" y="397028"/>
                    <a:pt x="3018820" y="67626"/>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56">
              <a:extLst>
                <a:ext uri="{FF2B5EF4-FFF2-40B4-BE49-F238E27FC236}">
                  <a16:creationId xmlns:a16="http://schemas.microsoft.com/office/drawing/2014/main" id="{F47D3E70-A759-410D-B5DB-855218E138C3}"/>
                </a:ext>
              </a:extLst>
            </p:cNvPr>
            <p:cNvSpPr/>
            <p:nvPr/>
          </p:nvSpPr>
          <p:spPr>
            <a:xfrm flipH="1">
              <a:off x="8243247" y="9274"/>
              <a:ext cx="3948447" cy="3411460"/>
            </a:xfrm>
            <a:custGeom>
              <a:avLst/>
              <a:gdLst>
                <a:gd name="connsiteX0" fmla="*/ 3564894 w 3904481"/>
                <a:gd name="connsiteY0" fmla="*/ 0 h 3411460"/>
                <a:gd name="connsiteX1" fmla="*/ 0 w 3904481"/>
                <a:gd name="connsiteY1" fmla="*/ 0 h 3411460"/>
                <a:gd name="connsiteX2" fmla="*/ 0 w 3904481"/>
                <a:gd name="connsiteY2" fmla="*/ 2659993 h 3411460"/>
                <a:gd name="connsiteX3" fmla="*/ 1876 w 3904481"/>
                <a:gd name="connsiteY3" fmla="*/ 2662425 h 3411460"/>
                <a:gd name="connsiteX4" fmla="*/ 1514161 w 3904481"/>
                <a:gd name="connsiteY4" fmla="*/ 3411460 h 3411460"/>
                <a:gd name="connsiteX5" fmla="*/ 2797788 w 3904481"/>
                <a:gd name="connsiteY5" fmla="*/ 2801744 h 3411460"/>
                <a:gd name="connsiteX6" fmla="*/ 2954004 w 3904481"/>
                <a:gd name="connsiteY6" fmla="*/ 2680673 h 3411460"/>
                <a:gd name="connsiteX7" fmla="*/ 3664508 w 3904481"/>
                <a:gd name="connsiteY7" fmla="*/ 2047754 h 3411460"/>
                <a:gd name="connsiteX8" fmla="*/ 3904481 w 3904481"/>
                <a:gd name="connsiteY8" fmla="*/ 1368033 h 3411460"/>
                <a:gd name="connsiteX9" fmla="*/ 3596499 w 3904481"/>
                <a:gd name="connsiteY9" fmla="*/ 52268 h 34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04481" h="3411460">
                  <a:moveTo>
                    <a:pt x="3564894" y="0"/>
                  </a:moveTo>
                  <a:lnTo>
                    <a:pt x="0" y="0"/>
                  </a:lnTo>
                  <a:lnTo>
                    <a:pt x="0" y="2659993"/>
                  </a:lnTo>
                  <a:lnTo>
                    <a:pt x="1876" y="2662425"/>
                  </a:lnTo>
                  <a:cubicBezTo>
                    <a:pt x="424055" y="3184544"/>
                    <a:pt x="889346" y="3411460"/>
                    <a:pt x="1514161" y="3411460"/>
                  </a:cubicBezTo>
                  <a:cubicBezTo>
                    <a:pt x="1982808" y="3411460"/>
                    <a:pt x="2326661" y="3170014"/>
                    <a:pt x="2797788" y="2801744"/>
                  </a:cubicBezTo>
                  <a:cubicBezTo>
                    <a:pt x="2850420" y="2760595"/>
                    <a:pt x="2903054" y="2719940"/>
                    <a:pt x="2954004" y="2680673"/>
                  </a:cubicBezTo>
                  <a:cubicBezTo>
                    <a:pt x="3230156" y="2467586"/>
                    <a:pt x="3490946" y="2266297"/>
                    <a:pt x="3664508" y="2047754"/>
                  </a:cubicBezTo>
                  <a:cubicBezTo>
                    <a:pt x="3830437" y="1838832"/>
                    <a:pt x="3904481" y="1629214"/>
                    <a:pt x="3904481" y="1368033"/>
                  </a:cubicBezTo>
                  <a:cubicBezTo>
                    <a:pt x="3904481" y="877057"/>
                    <a:pt x="3796872" y="423228"/>
                    <a:pt x="3596499" y="52268"/>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9" name="Group 8">
            <a:extLst>
              <a:ext uri="{FF2B5EF4-FFF2-40B4-BE49-F238E27FC236}">
                <a16:creationId xmlns:a16="http://schemas.microsoft.com/office/drawing/2014/main" id="{90302A25-2D4F-4AD5-B0E9-C12184C3599E}"/>
              </a:ext>
            </a:extLst>
          </p:cNvPr>
          <p:cNvGrpSpPr/>
          <p:nvPr/>
        </p:nvGrpSpPr>
        <p:grpSpPr>
          <a:xfrm>
            <a:off x="-1" y="1355238"/>
            <a:ext cx="4381339" cy="5510713"/>
            <a:chOff x="0" y="1347287"/>
            <a:chExt cx="4259808" cy="5510713"/>
          </a:xfrm>
        </p:grpSpPr>
        <p:sp>
          <p:nvSpPr>
            <p:cNvPr id="59" name="Freeform: Shape 58">
              <a:extLst>
                <a:ext uri="{FF2B5EF4-FFF2-40B4-BE49-F238E27FC236}">
                  <a16:creationId xmlns:a16="http://schemas.microsoft.com/office/drawing/2014/main" id="{E227AF03-773A-4B1E-8FED-67198038E60D}"/>
                </a:ext>
              </a:extLst>
            </p:cNvPr>
            <p:cNvSpPr/>
            <p:nvPr/>
          </p:nvSpPr>
          <p:spPr>
            <a:xfrm>
              <a:off x="0" y="1676545"/>
              <a:ext cx="4174269" cy="5181455"/>
            </a:xfrm>
            <a:custGeom>
              <a:avLst/>
              <a:gdLst>
                <a:gd name="connsiteX0" fmla="*/ 1155130 w 4174269"/>
                <a:gd name="connsiteY0" fmla="*/ 990 h 5181455"/>
                <a:gd name="connsiteX1" fmla="*/ 2396955 w 4174269"/>
                <a:gd name="connsiteY1" fmla="*/ 367328 h 5181455"/>
                <a:gd name="connsiteX2" fmla="*/ 3827960 w 4174269"/>
                <a:gd name="connsiteY2" fmla="*/ 4749328 h 5181455"/>
                <a:gd name="connsiteX3" fmla="*/ 3561502 w 4174269"/>
                <a:gd name="connsiteY3" fmla="*/ 5090948 h 5181455"/>
                <a:gd name="connsiteX4" fmla="*/ 3452726 w 4174269"/>
                <a:gd name="connsiteY4" fmla="*/ 5181455 h 5181455"/>
                <a:gd name="connsiteX5" fmla="*/ 0 w 4174269"/>
                <a:gd name="connsiteY5" fmla="*/ 5181455 h 5181455"/>
                <a:gd name="connsiteX6" fmla="*/ 0 w 4174269"/>
                <a:gd name="connsiteY6" fmla="*/ 251605 h 5181455"/>
                <a:gd name="connsiteX7" fmla="*/ 157396 w 4174269"/>
                <a:gd name="connsiteY7" fmla="*/ 182600 h 5181455"/>
                <a:gd name="connsiteX8" fmla="*/ 1155130 w 4174269"/>
                <a:gd name="connsiteY8" fmla="*/ 990 h 518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74269" h="5181455">
                  <a:moveTo>
                    <a:pt x="1155130" y="990"/>
                  </a:moveTo>
                  <a:cubicBezTo>
                    <a:pt x="1564667" y="12730"/>
                    <a:pt x="1984593" y="129250"/>
                    <a:pt x="2396955" y="367328"/>
                  </a:cubicBezTo>
                  <a:cubicBezTo>
                    <a:pt x="3871760" y="1218807"/>
                    <a:pt x="4678347" y="3276416"/>
                    <a:pt x="3827960" y="4749328"/>
                  </a:cubicBezTo>
                  <a:cubicBezTo>
                    <a:pt x="3748235" y="4887417"/>
                    <a:pt x="3658928" y="4998272"/>
                    <a:pt x="3561502" y="5090948"/>
                  </a:cubicBezTo>
                  <a:lnTo>
                    <a:pt x="3452726" y="5181455"/>
                  </a:lnTo>
                  <a:lnTo>
                    <a:pt x="0" y="5181455"/>
                  </a:lnTo>
                  <a:lnTo>
                    <a:pt x="0" y="251605"/>
                  </a:lnTo>
                  <a:lnTo>
                    <a:pt x="157396" y="182600"/>
                  </a:lnTo>
                  <a:cubicBezTo>
                    <a:pt x="475610" y="54980"/>
                    <a:pt x="811718" y="-8854"/>
                    <a:pt x="1155130" y="990"/>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0" name="Freeform: Shape 59">
              <a:extLst>
                <a:ext uri="{FF2B5EF4-FFF2-40B4-BE49-F238E27FC236}">
                  <a16:creationId xmlns:a16="http://schemas.microsoft.com/office/drawing/2014/main" id="{D6FE8FAD-8A4A-49E1-AFAF-A074482295A9}"/>
                </a:ext>
              </a:extLst>
            </p:cNvPr>
            <p:cNvSpPr/>
            <p:nvPr/>
          </p:nvSpPr>
          <p:spPr>
            <a:xfrm>
              <a:off x="0" y="1347287"/>
              <a:ext cx="4259808" cy="5510713"/>
            </a:xfrm>
            <a:custGeom>
              <a:avLst/>
              <a:gdLst>
                <a:gd name="connsiteX0" fmla="*/ 948905 w 4259808"/>
                <a:gd name="connsiteY0" fmla="*/ 1556 h 5510713"/>
                <a:gd name="connsiteX1" fmla="*/ 2304106 w 4259808"/>
                <a:gd name="connsiteY1" fmla="*/ 405867 h 5510713"/>
                <a:gd name="connsiteX2" fmla="*/ 3890982 w 4259808"/>
                <a:gd name="connsiteY2" fmla="*/ 5156588 h 5510713"/>
                <a:gd name="connsiteX3" fmla="*/ 3680329 w 4259808"/>
                <a:gd name="connsiteY3" fmla="*/ 5445948 h 5510713"/>
                <a:gd name="connsiteX4" fmla="*/ 3616504 w 4259808"/>
                <a:gd name="connsiteY4" fmla="*/ 5510713 h 5510713"/>
                <a:gd name="connsiteX5" fmla="*/ 0 w 4259808"/>
                <a:gd name="connsiteY5" fmla="*/ 5510713 h 5510713"/>
                <a:gd name="connsiteX6" fmla="*/ 0 w 4259808"/>
                <a:gd name="connsiteY6" fmla="*/ 144797 h 5510713"/>
                <a:gd name="connsiteX7" fmla="*/ 164164 w 4259808"/>
                <a:gd name="connsiteY7" fmla="*/ 92266 h 5510713"/>
                <a:gd name="connsiteX8" fmla="*/ 948905 w 4259808"/>
                <a:gd name="connsiteY8" fmla="*/ 1556 h 551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59808" h="5510713">
                  <a:moveTo>
                    <a:pt x="948905" y="1556"/>
                  </a:moveTo>
                  <a:cubicBezTo>
                    <a:pt x="1395136" y="16867"/>
                    <a:pt x="1853354" y="145625"/>
                    <a:pt x="2304106" y="405867"/>
                  </a:cubicBezTo>
                  <a:cubicBezTo>
                    <a:pt x="3916211" y="1336616"/>
                    <a:pt x="4808028" y="3568218"/>
                    <a:pt x="3890982" y="5156588"/>
                  </a:cubicBezTo>
                  <a:cubicBezTo>
                    <a:pt x="3826502" y="5268272"/>
                    <a:pt x="3756052" y="5363347"/>
                    <a:pt x="3680329" y="5445948"/>
                  </a:cubicBezTo>
                  <a:lnTo>
                    <a:pt x="3616504" y="5510713"/>
                  </a:lnTo>
                  <a:lnTo>
                    <a:pt x="0" y="5510713"/>
                  </a:lnTo>
                  <a:lnTo>
                    <a:pt x="0" y="144797"/>
                  </a:lnTo>
                  <a:lnTo>
                    <a:pt x="164164" y="92266"/>
                  </a:lnTo>
                  <a:cubicBezTo>
                    <a:pt x="418657" y="23914"/>
                    <a:pt x="681631" y="-7614"/>
                    <a:pt x="948905" y="1556"/>
                  </a:cubicBezTo>
                  <a:close/>
                </a:path>
              </a:pathLst>
            </a:custGeom>
            <a:noFill/>
            <a:ln w="190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sp>
          <p:nvSpPr>
            <p:cNvPr id="61" name="Freeform: Shape 60">
              <a:extLst>
                <a:ext uri="{FF2B5EF4-FFF2-40B4-BE49-F238E27FC236}">
                  <a16:creationId xmlns:a16="http://schemas.microsoft.com/office/drawing/2014/main" id="{0A7C4DFB-FDFD-4F28-8B00-287EB75C79EB}"/>
                </a:ext>
              </a:extLst>
            </p:cNvPr>
            <p:cNvSpPr/>
            <p:nvPr/>
          </p:nvSpPr>
          <p:spPr>
            <a:xfrm>
              <a:off x="0" y="1592806"/>
              <a:ext cx="4029221" cy="5265194"/>
            </a:xfrm>
            <a:custGeom>
              <a:avLst/>
              <a:gdLst>
                <a:gd name="connsiteX0" fmla="*/ 812878 w 4029221"/>
                <a:gd name="connsiteY0" fmla="*/ 840 h 5265194"/>
                <a:gd name="connsiteX1" fmla="*/ 960980 w 4029221"/>
                <a:gd name="connsiteY1" fmla="*/ 1442 h 5265194"/>
                <a:gd name="connsiteX2" fmla="*/ 2216856 w 4029221"/>
                <a:gd name="connsiteY2" fmla="*/ 376120 h 5265194"/>
                <a:gd name="connsiteX3" fmla="*/ 3687427 w 4029221"/>
                <a:gd name="connsiteY3" fmla="*/ 4778650 h 5265194"/>
                <a:gd name="connsiteX4" fmla="*/ 3267677 w 4029221"/>
                <a:gd name="connsiteY4" fmla="*/ 5245601 h 5265194"/>
                <a:gd name="connsiteX5" fmla="*/ 3237167 w 4029221"/>
                <a:gd name="connsiteY5" fmla="*/ 5265194 h 5265194"/>
                <a:gd name="connsiteX6" fmla="*/ 0 w 4029221"/>
                <a:gd name="connsiteY6" fmla="*/ 5265194 h 5265194"/>
                <a:gd name="connsiteX7" fmla="*/ 0 w 4029221"/>
                <a:gd name="connsiteY7" fmla="*/ 162790 h 5265194"/>
                <a:gd name="connsiteX8" fmla="*/ 58408 w 4029221"/>
                <a:gd name="connsiteY8" fmla="*/ 139352 h 5265194"/>
                <a:gd name="connsiteX9" fmla="*/ 812878 w 4029221"/>
                <a:gd name="connsiteY9" fmla="*/ 840 h 5265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29221" h="5265194">
                  <a:moveTo>
                    <a:pt x="812878" y="840"/>
                  </a:moveTo>
                  <a:cubicBezTo>
                    <a:pt x="862065" y="-449"/>
                    <a:pt x="911443" y="-258"/>
                    <a:pt x="960980" y="1442"/>
                  </a:cubicBezTo>
                  <a:cubicBezTo>
                    <a:pt x="1374507" y="15631"/>
                    <a:pt x="1799140" y="134952"/>
                    <a:pt x="2216856" y="376120"/>
                  </a:cubicBezTo>
                  <a:cubicBezTo>
                    <a:pt x="3710806" y="1238652"/>
                    <a:pt x="4537261" y="3306696"/>
                    <a:pt x="3687427" y="4778650"/>
                  </a:cubicBezTo>
                  <a:cubicBezTo>
                    <a:pt x="3567917" y="4985647"/>
                    <a:pt x="3426282" y="5131074"/>
                    <a:pt x="3267677" y="5245601"/>
                  </a:cubicBezTo>
                  <a:lnTo>
                    <a:pt x="3237167" y="5265194"/>
                  </a:lnTo>
                  <a:lnTo>
                    <a:pt x="0" y="5265194"/>
                  </a:lnTo>
                  <a:lnTo>
                    <a:pt x="0" y="162790"/>
                  </a:lnTo>
                  <a:lnTo>
                    <a:pt x="58408" y="139352"/>
                  </a:lnTo>
                  <a:cubicBezTo>
                    <a:pt x="301661" y="55163"/>
                    <a:pt x="554646" y="7607"/>
                    <a:pt x="812878" y="840"/>
                  </a:cubicBezTo>
                  <a:close/>
                </a:path>
              </a:pathLst>
            </a:custGeom>
            <a:noFill/>
            <a:ln w="1905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62" name="Freeform: Shape 61">
              <a:extLst>
                <a:ext uri="{FF2B5EF4-FFF2-40B4-BE49-F238E27FC236}">
                  <a16:creationId xmlns:a16="http://schemas.microsoft.com/office/drawing/2014/main" id="{B6E867DF-0B62-429A-A554-CBE585048439}"/>
                </a:ext>
              </a:extLst>
            </p:cNvPr>
            <p:cNvSpPr/>
            <p:nvPr/>
          </p:nvSpPr>
          <p:spPr>
            <a:xfrm>
              <a:off x="0" y="2147333"/>
              <a:ext cx="3702048" cy="4710667"/>
            </a:xfrm>
            <a:custGeom>
              <a:avLst/>
              <a:gdLst>
                <a:gd name="connsiteX0" fmla="*/ 1057511 w 3702048"/>
                <a:gd name="connsiteY0" fmla="*/ 1243 h 4710667"/>
                <a:gd name="connsiteX1" fmla="*/ 2139959 w 3702048"/>
                <a:gd name="connsiteY1" fmla="*/ 324180 h 4710667"/>
                <a:gd name="connsiteX2" fmla="*/ 3407455 w 3702048"/>
                <a:gd name="connsiteY2" fmla="*/ 4118750 h 4710667"/>
                <a:gd name="connsiteX3" fmla="*/ 2754080 w 3702048"/>
                <a:gd name="connsiteY3" fmla="*/ 4690965 h 4710667"/>
                <a:gd name="connsiteX4" fmla="*/ 2711405 w 3702048"/>
                <a:gd name="connsiteY4" fmla="*/ 4710667 h 4710667"/>
                <a:gd name="connsiteX5" fmla="*/ 0 w 3702048"/>
                <a:gd name="connsiteY5" fmla="*/ 4710667 h 4710667"/>
                <a:gd name="connsiteX6" fmla="*/ 0 w 3702048"/>
                <a:gd name="connsiteY6" fmla="*/ 239601 h 4710667"/>
                <a:gd name="connsiteX7" fmla="*/ 72857 w 3702048"/>
                <a:gd name="connsiteY7" fmla="*/ 203063 h 4710667"/>
                <a:gd name="connsiteX8" fmla="*/ 1057511 w 3702048"/>
                <a:gd name="connsiteY8" fmla="*/ 1243 h 4710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2048" h="4710667">
                  <a:moveTo>
                    <a:pt x="1057511" y="1243"/>
                  </a:moveTo>
                  <a:cubicBezTo>
                    <a:pt x="1413932" y="13473"/>
                    <a:pt x="1779927" y="116316"/>
                    <a:pt x="2139959" y="324180"/>
                  </a:cubicBezTo>
                  <a:cubicBezTo>
                    <a:pt x="3427605" y="1067603"/>
                    <a:pt x="4139931" y="2850064"/>
                    <a:pt x="3407455" y="4118750"/>
                  </a:cubicBezTo>
                  <a:cubicBezTo>
                    <a:pt x="3235777" y="4416105"/>
                    <a:pt x="3011128" y="4566048"/>
                    <a:pt x="2754080" y="4690965"/>
                  </a:cubicBezTo>
                  <a:lnTo>
                    <a:pt x="2711405" y="4710667"/>
                  </a:lnTo>
                  <a:lnTo>
                    <a:pt x="0" y="4710667"/>
                  </a:lnTo>
                  <a:lnTo>
                    <a:pt x="0" y="239601"/>
                  </a:lnTo>
                  <a:lnTo>
                    <a:pt x="72857" y="203063"/>
                  </a:lnTo>
                  <a:cubicBezTo>
                    <a:pt x="383165" y="61024"/>
                    <a:pt x="715942" y="-10476"/>
                    <a:pt x="1057511" y="1243"/>
                  </a:cubicBezTo>
                  <a:close/>
                </a:path>
              </a:pathLst>
            </a:custGeom>
            <a:noFill/>
            <a:ln w="158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grpSp>
      <p:sp>
        <p:nvSpPr>
          <p:cNvPr id="2" name="Title 1"/>
          <p:cNvSpPr>
            <a:spLocks noGrp="1"/>
          </p:cNvSpPr>
          <p:nvPr>
            <p:ph type="title"/>
          </p:nvPr>
        </p:nvSpPr>
        <p:spPr>
          <a:xfrm>
            <a:off x="4654296" y="3420734"/>
            <a:ext cx="6665976" cy="2129674"/>
          </a:xfrm>
        </p:spPr>
        <p:txBody>
          <a:bodyPr anchor="b">
            <a:noAutofit/>
          </a:bodyPr>
          <a:lstStyle>
            <a:lvl1pPr algn="l">
              <a:lnSpc>
                <a:spcPct val="110000"/>
              </a:lnSpc>
              <a:defRPr sz="4800" cap="none" baseline="0">
                <a:solidFill>
                  <a:schemeClr val="tx1">
                    <a:lumMod val="75000"/>
                    <a:lumOff val="25000"/>
                  </a:schemeClr>
                </a:solidFill>
              </a:defRPr>
            </a:lvl1pPr>
          </a:lstStyle>
          <a:p>
            <a:r>
              <a:rPr lang="en-US"/>
              <a:t>Click to edit Master title style</a:t>
            </a:r>
            <a:endParaRPr lang="en-US" dirty="0"/>
          </a:p>
        </p:txBody>
      </p:sp>
      <p:sp>
        <p:nvSpPr>
          <p:cNvPr id="23" name="Footer Placeholder 22">
            <a:extLst>
              <a:ext uri="{FF2B5EF4-FFF2-40B4-BE49-F238E27FC236}">
                <a16:creationId xmlns:a16="http://schemas.microsoft.com/office/drawing/2014/main" id="{E197B67B-BA44-4D2A-B31D-35A89323C4B1}"/>
              </a:ext>
            </a:extLst>
          </p:cNvPr>
          <p:cNvSpPr>
            <a:spLocks noGrp="1"/>
          </p:cNvSpPr>
          <p:nvPr>
            <p:ph type="ftr" sz="quarter" idx="11"/>
          </p:nvPr>
        </p:nvSpPr>
        <p:spPr>
          <a:xfrm>
            <a:off x="4654296" y="6170490"/>
            <a:ext cx="5713314" cy="457200"/>
          </a:xfrm>
        </p:spPr>
        <p:txBody>
          <a:bodyPr/>
          <a:lstStyle/>
          <a:p>
            <a:pPr algn="ctr"/>
            <a:r>
              <a:rPr lang="en-US"/>
              <a:t>February 23, 2025</a:t>
            </a:r>
            <a:endParaRPr lang="en-US" dirty="0"/>
          </a:p>
        </p:txBody>
      </p:sp>
      <p:sp>
        <p:nvSpPr>
          <p:cNvPr id="27" name="Slide Number Placeholder 26">
            <a:extLst>
              <a:ext uri="{FF2B5EF4-FFF2-40B4-BE49-F238E27FC236}">
                <a16:creationId xmlns:a16="http://schemas.microsoft.com/office/drawing/2014/main" id="{1D718595-24D3-4517-A62E-C1F493407AA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3" name="Text Placeholder 2"/>
          <p:cNvSpPr>
            <a:spLocks noGrp="1"/>
          </p:cNvSpPr>
          <p:nvPr>
            <p:ph type="body" idx="1"/>
          </p:nvPr>
        </p:nvSpPr>
        <p:spPr>
          <a:xfrm>
            <a:off x="4654295" y="5550408"/>
            <a:ext cx="6665975" cy="512064"/>
          </a:xfrm>
        </p:spPr>
        <p:txBody>
          <a:bodyPr>
            <a:normAutofit/>
          </a:bodyPr>
          <a:lstStyle>
            <a:lvl1pPr marL="0" indent="0" algn="l">
              <a:lnSpc>
                <a:spcPct val="130000"/>
              </a:lnSpc>
              <a:spcBef>
                <a:spcPts val="0"/>
              </a:spcBef>
              <a:buNone/>
              <a:defRPr sz="200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Date Placeholder 17">
            <a:extLst>
              <a:ext uri="{FF2B5EF4-FFF2-40B4-BE49-F238E27FC236}">
                <a16:creationId xmlns:a16="http://schemas.microsoft.com/office/drawing/2014/main" id="{3C6217BB-A228-414D-92D9-E1D1EFEB8BE6}"/>
              </a:ext>
            </a:extLst>
          </p:cNvPr>
          <p:cNvSpPr>
            <a:spLocks noGrp="1"/>
          </p:cNvSpPr>
          <p:nvPr>
            <p:ph type="dt" sz="half" idx="10"/>
          </p:nvPr>
        </p:nvSpPr>
        <p:spPr>
          <a:xfrm>
            <a:off x="640080" y="6170491"/>
            <a:ext cx="2840083" cy="457200"/>
          </a:xfrm>
        </p:spPr>
        <p:txBody>
          <a:bodyPr/>
          <a:lstStyle>
            <a:lvl1pPr algn="l">
              <a:defRPr/>
            </a:lvl1pPr>
          </a:lstStyle>
          <a:p>
            <a:r>
              <a:rPr lang="en-US"/>
              <a:t>4th Sunday</a:t>
            </a:r>
            <a:endParaRPr lang="en-US" dirty="0"/>
          </a:p>
        </p:txBody>
      </p:sp>
    </p:spTree>
    <p:extLst>
      <p:ext uri="{BB962C8B-B14F-4D97-AF65-F5344CB8AC3E}">
        <p14:creationId xmlns:p14="http://schemas.microsoft.com/office/powerpoint/2010/main" val="658795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2024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30290" y="2438399"/>
            <a:ext cx="4160520" cy="36576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C1D6427-F07F-4D50-B151-455100AF70FF}"/>
              </a:ext>
            </a:extLst>
          </p:cNvPr>
          <p:cNvSpPr>
            <a:spLocks noGrp="1"/>
          </p:cNvSpPr>
          <p:nvPr>
            <p:ph type="dt" sz="half" idx="10"/>
          </p:nvPr>
        </p:nvSpPr>
        <p:spPr/>
        <p:txBody>
          <a:bodyPr/>
          <a:lstStyle/>
          <a:p>
            <a:r>
              <a:rPr lang="en-US"/>
              <a:t>4th Sunday</a:t>
            </a:r>
            <a:endParaRPr lang="en-US" dirty="0"/>
          </a:p>
        </p:txBody>
      </p:sp>
      <p:sp>
        <p:nvSpPr>
          <p:cNvPr id="9" name="Footer Placeholder 8">
            <a:extLst>
              <a:ext uri="{FF2B5EF4-FFF2-40B4-BE49-F238E27FC236}">
                <a16:creationId xmlns:a16="http://schemas.microsoft.com/office/drawing/2014/main" id="{479EFBB2-C5E0-4D57-AB1D-3AA907ECFD72}"/>
              </a:ext>
            </a:extLst>
          </p:cNvPr>
          <p:cNvSpPr>
            <a:spLocks noGrp="1"/>
          </p:cNvSpPr>
          <p:nvPr>
            <p:ph type="ftr" sz="quarter" idx="11"/>
          </p:nvPr>
        </p:nvSpPr>
        <p:spPr/>
        <p:txBody>
          <a:bodyPr/>
          <a:lstStyle/>
          <a:p>
            <a:pPr algn="ctr"/>
            <a:r>
              <a:rPr lang="en-US"/>
              <a:t>February 23, 2025</a:t>
            </a:r>
            <a:endParaRPr lang="en-US" dirty="0"/>
          </a:p>
        </p:txBody>
      </p:sp>
      <p:sp>
        <p:nvSpPr>
          <p:cNvPr id="10" name="Slide Number Placeholder 9">
            <a:extLst>
              <a:ext uri="{FF2B5EF4-FFF2-40B4-BE49-F238E27FC236}">
                <a16:creationId xmlns:a16="http://schemas.microsoft.com/office/drawing/2014/main" id="{7AE6B7E1-F60B-4D08-9052-423D6FBFAD6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381249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920241" y="2456408"/>
            <a:ext cx="4160520" cy="823912"/>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20241"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30290" y="2456408"/>
            <a:ext cx="4160520" cy="823912"/>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6530290" y="3316639"/>
            <a:ext cx="4160520" cy="27793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a:extLst>
              <a:ext uri="{FF2B5EF4-FFF2-40B4-BE49-F238E27FC236}">
                <a16:creationId xmlns:a16="http://schemas.microsoft.com/office/drawing/2014/main" id="{3771BF97-4D2A-43A4-8CDC-2250017EB045}"/>
              </a:ext>
            </a:extLst>
          </p:cNvPr>
          <p:cNvSpPr>
            <a:spLocks noGrp="1"/>
          </p:cNvSpPr>
          <p:nvPr>
            <p:ph type="dt" sz="half" idx="10"/>
          </p:nvPr>
        </p:nvSpPr>
        <p:spPr/>
        <p:txBody>
          <a:bodyPr/>
          <a:lstStyle/>
          <a:p>
            <a:r>
              <a:rPr lang="en-US"/>
              <a:t>4th Sunday</a:t>
            </a:r>
            <a:endParaRPr lang="en-US" dirty="0"/>
          </a:p>
        </p:txBody>
      </p:sp>
      <p:sp>
        <p:nvSpPr>
          <p:cNvPr id="11" name="Footer Placeholder 10">
            <a:extLst>
              <a:ext uri="{FF2B5EF4-FFF2-40B4-BE49-F238E27FC236}">
                <a16:creationId xmlns:a16="http://schemas.microsoft.com/office/drawing/2014/main" id="{6020661A-DA07-4679-9226-945B5DD2480C}"/>
              </a:ext>
            </a:extLst>
          </p:cNvPr>
          <p:cNvSpPr>
            <a:spLocks noGrp="1"/>
          </p:cNvSpPr>
          <p:nvPr>
            <p:ph type="ftr" sz="quarter" idx="11"/>
          </p:nvPr>
        </p:nvSpPr>
        <p:spPr/>
        <p:txBody>
          <a:bodyPr/>
          <a:lstStyle/>
          <a:p>
            <a:pPr algn="ctr"/>
            <a:r>
              <a:rPr lang="en-US"/>
              <a:t>February 23, 2025</a:t>
            </a:r>
            <a:endParaRPr lang="en-US" dirty="0"/>
          </a:p>
        </p:txBody>
      </p:sp>
      <p:sp>
        <p:nvSpPr>
          <p:cNvPr id="12" name="Slide Number Placeholder 11">
            <a:extLst>
              <a:ext uri="{FF2B5EF4-FFF2-40B4-BE49-F238E27FC236}">
                <a16:creationId xmlns:a16="http://schemas.microsoft.com/office/drawing/2014/main" id="{EEFCE38B-E087-4988-BC3A-FE3B55E70D7E}"/>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3" name="Title 12">
            <a:extLst>
              <a:ext uri="{FF2B5EF4-FFF2-40B4-BE49-F238E27FC236}">
                <a16:creationId xmlns:a16="http://schemas.microsoft.com/office/drawing/2014/main" id="{D3BC439C-E995-4E1F-8DE9-75C32785E00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0792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CF30096C-3491-4EF2-ABB2-D57F3F4B5BD5}"/>
              </a:ext>
            </a:extLst>
          </p:cNvPr>
          <p:cNvSpPr>
            <a:spLocks noGrp="1"/>
          </p:cNvSpPr>
          <p:nvPr>
            <p:ph type="dt" sz="half" idx="10"/>
          </p:nvPr>
        </p:nvSpPr>
        <p:spPr/>
        <p:txBody>
          <a:bodyPr/>
          <a:lstStyle/>
          <a:p>
            <a:r>
              <a:rPr lang="en-US"/>
              <a:t>4th Sunday</a:t>
            </a:r>
            <a:endParaRPr lang="en-US" dirty="0"/>
          </a:p>
        </p:txBody>
      </p:sp>
      <p:sp>
        <p:nvSpPr>
          <p:cNvPr id="7" name="Footer Placeholder 6">
            <a:extLst>
              <a:ext uri="{FF2B5EF4-FFF2-40B4-BE49-F238E27FC236}">
                <a16:creationId xmlns:a16="http://schemas.microsoft.com/office/drawing/2014/main" id="{79DA3A85-7147-4F32-944A-B079AF5147E2}"/>
              </a:ext>
            </a:extLst>
          </p:cNvPr>
          <p:cNvSpPr>
            <a:spLocks noGrp="1"/>
          </p:cNvSpPr>
          <p:nvPr>
            <p:ph type="ftr" sz="quarter" idx="11"/>
          </p:nvPr>
        </p:nvSpPr>
        <p:spPr/>
        <p:txBody>
          <a:bodyPr/>
          <a:lstStyle/>
          <a:p>
            <a:pPr algn="ctr"/>
            <a:r>
              <a:rPr lang="en-US"/>
              <a:t>February 23, 2025</a:t>
            </a:r>
            <a:endParaRPr lang="en-US" dirty="0"/>
          </a:p>
        </p:txBody>
      </p:sp>
      <p:sp>
        <p:nvSpPr>
          <p:cNvPr id="8" name="Slide Number Placeholder 7">
            <a:extLst>
              <a:ext uri="{FF2B5EF4-FFF2-40B4-BE49-F238E27FC236}">
                <a16:creationId xmlns:a16="http://schemas.microsoft.com/office/drawing/2014/main" id="{EEDDF50D-95C0-4DA2-BBC6-41774FAC140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665131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209BEFCA-6D6F-4F26-823F-C86CA694B830}"/>
              </a:ext>
            </a:extLst>
          </p:cNvPr>
          <p:cNvSpPr>
            <a:spLocks noGrp="1"/>
          </p:cNvSpPr>
          <p:nvPr>
            <p:ph type="dt" sz="half" idx="10"/>
          </p:nvPr>
        </p:nvSpPr>
        <p:spPr/>
        <p:txBody>
          <a:bodyPr/>
          <a:lstStyle/>
          <a:p>
            <a:r>
              <a:rPr lang="en-US"/>
              <a:t>4th Sunday</a:t>
            </a:r>
            <a:endParaRPr lang="en-US" dirty="0"/>
          </a:p>
        </p:txBody>
      </p:sp>
      <p:sp>
        <p:nvSpPr>
          <p:cNvPr id="6" name="Footer Placeholder 5">
            <a:extLst>
              <a:ext uri="{FF2B5EF4-FFF2-40B4-BE49-F238E27FC236}">
                <a16:creationId xmlns:a16="http://schemas.microsoft.com/office/drawing/2014/main" id="{BC2EE2C9-E87D-4495-9EDA-6BC0EDC27097}"/>
              </a:ext>
            </a:extLst>
          </p:cNvPr>
          <p:cNvSpPr>
            <a:spLocks noGrp="1"/>
          </p:cNvSpPr>
          <p:nvPr>
            <p:ph type="ftr" sz="quarter" idx="11"/>
          </p:nvPr>
        </p:nvSpPr>
        <p:spPr/>
        <p:txBody>
          <a:bodyPr/>
          <a:lstStyle/>
          <a:p>
            <a:pPr algn="ctr"/>
            <a:r>
              <a:rPr lang="en-US"/>
              <a:t>February 23, 2025</a:t>
            </a:r>
            <a:endParaRPr lang="en-US" dirty="0"/>
          </a:p>
        </p:txBody>
      </p:sp>
      <p:sp>
        <p:nvSpPr>
          <p:cNvPr id="7" name="Slide Number Placeholder 6">
            <a:extLst>
              <a:ext uri="{FF2B5EF4-FFF2-40B4-BE49-F238E27FC236}">
                <a16:creationId xmlns:a16="http://schemas.microsoft.com/office/drawing/2014/main" id="{4E5557A9-903F-4B36-8B06-D9EADF23050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654047089"/>
      </p:ext>
    </p:extLst>
  </p:cSld>
  <p:clrMapOvr>
    <a:masterClrMapping/>
  </p:clrMapOvr>
  <p:extLst>
    <p:ext uri="{DCECCB84-F9BA-43D5-87BE-67443E8EF086}">
      <p15:sldGuideLst xmlns:p15="http://schemas.microsoft.com/office/powerpoint/2012/main">
        <p15:guide id="1" pos="5400">
          <p15:clr>
            <a:srgbClr val="FBAE40"/>
          </p15:clr>
        </p15:guide>
        <p15:guide id="2" pos="1272" userDrawn="1">
          <p15:clr>
            <a:srgbClr val="FBAE40"/>
          </p15:clr>
        </p15:guide>
        <p15:guide id="3" pos="2928" userDrawn="1">
          <p15:clr>
            <a:srgbClr val="FBAE40"/>
          </p15:clr>
        </p15:guide>
        <p15:guide id="4" pos="4584" userDrawn="1">
          <p15:clr>
            <a:srgbClr val="FBAE40"/>
          </p15:clr>
        </p15:guide>
        <p15:guide id="5" pos="62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76488" y="640080"/>
            <a:ext cx="3227715" cy="2551751"/>
          </a:xfrm>
        </p:spPr>
        <p:txBody>
          <a:bodyPr anchor="b">
            <a:normAutofit/>
          </a:bodyPr>
          <a:lstStyle>
            <a:lvl1pPr>
              <a:lnSpc>
                <a:spcPct val="104000"/>
              </a:lnSpc>
              <a:defRPr sz="3400"/>
            </a:lvl1pPr>
          </a:lstStyle>
          <a:p>
            <a:r>
              <a:rPr lang="en-US"/>
              <a:t>Click to edit Master title style</a:t>
            </a:r>
            <a:endParaRPr lang="en-US" dirty="0"/>
          </a:p>
        </p:txBody>
      </p:sp>
      <p:sp>
        <p:nvSpPr>
          <p:cNvPr id="3" name="Content Placeholder 2"/>
          <p:cNvSpPr>
            <a:spLocks noGrp="1"/>
          </p:cNvSpPr>
          <p:nvPr>
            <p:ph idx="1"/>
          </p:nvPr>
        </p:nvSpPr>
        <p:spPr>
          <a:xfrm>
            <a:off x="1280160" y="640080"/>
            <a:ext cx="6949440" cy="5455919"/>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76488" y="3223803"/>
            <a:ext cx="3227715" cy="2872197"/>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a:extLst>
              <a:ext uri="{FF2B5EF4-FFF2-40B4-BE49-F238E27FC236}">
                <a16:creationId xmlns:a16="http://schemas.microsoft.com/office/drawing/2014/main" id="{BB904BE8-2080-4FFA-9239-A8929E28FAD9}"/>
              </a:ext>
            </a:extLst>
          </p:cNvPr>
          <p:cNvSpPr>
            <a:spLocks noGrp="1"/>
          </p:cNvSpPr>
          <p:nvPr>
            <p:ph type="dt" sz="half" idx="10"/>
          </p:nvPr>
        </p:nvSpPr>
        <p:spPr>
          <a:xfrm>
            <a:off x="8476488" y="6170491"/>
            <a:ext cx="2214322" cy="457200"/>
          </a:xfrm>
        </p:spPr>
        <p:txBody>
          <a:bodyPr/>
          <a:lstStyle/>
          <a:p>
            <a:r>
              <a:rPr lang="en-US"/>
              <a:t>4th Sunday</a:t>
            </a:r>
            <a:endParaRPr lang="en-US" dirty="0"/>
          </a:p>
        </p:txBody>
      </p:sp>
      <p:sp>
        <p:nvSpPr>
          <p:cNvPr id="9" name="Footer Placeholder 8">
            <a:extLst>
              <a:ext uri="{FF2B5EF4-FFF2-40B4-BE49-F238E27FC236}">
                <a16:creationId xmlns:a16="http://schemas.microsoft.com/office/drawing/2014/main" id="{ED5580C6-5CD7-4CDD-977D-0533C84F2F45}"/>
              </a:ext>
            </a:extLst>
          </p:cNvPr>
          <p:cNvSpPr>
            <a:spLocks noGrp="1"/>
          </p:cNvSpPr>
          <p:nvPr>
            <p:ph type="ftr" sz="quarter" idx="11"/>
          </p:nvPr>
        </p:nvSpPr>
        <p:spPr>
          <a:xfrm>
            <a:off x="1280160" y="6170490"/>
            <a:ext cx="6949440" cy="457200"/>
          </a:xfrm>
        </p:spPr>
        <p:txBody>
          <a:bodyPr/>
          <a:lstStyle/>
          <a:p>
            <a:pPr algn="ctr"/>
            <a:r>
              <a:rPr lang="en-US"/>
              <a:t>February 23, 2025</a:t>
            </a:r>
            <a:endParaRPr lang="en-US" dirty="0"/>
          </a:p>
        </p:txBody>
      </p:sp>
      <p:sp>
        <p:nvSpPr>
          <p:cNvPr id="10" name="Slide Number Placeholder 9">
            <a:extLst>
              <a:ext uri="{FF2B5EF4-FFF2-40B4-BE49-F238E27FC236}">
                <a16:creationId xmlns:a16="http://schemas.microsoft.com/office/drawing/2014/main" id="{518D0320-9B66-443F-8E28-8BCF07E082B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205596824"/>
      </p:ext>
    </p:extLst>
  </p:cSld>
  <p:clrMapOvr>
    <a:masterClrMapping/>
  </p:clrMapOvr>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0" y="0"/>
            <a:ext cx="8102651"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8476488" y="1503910"/>
            <a:ext cx="3230625" cy="1687924"/>
          </a:xfrm>
        </p:spPr>
        <p:txBody>
          <a:bodyPr anchor="b">
            <a:noAutofit/>
          </a:bodyPr>
          <a:lstStyle>
            <a:lvl1pPr>
              <a:lnSpc>
                <a:spcPct val="104000"/>
              </a:lnSpc>
              <a:defRPr sz="3400"/>
            </a:lvl1pPr>
          </a:lstStyle>
          <a:p>
            <a:r>
              <a:rPr lang="en-US"/>
              <a:t>Click to edit Master title style</a:t>
            </a:r>
            <a:endParaRPr lang="en-US" dirty="0"/>
          </a:p>
        </p:txBody>
      </p:sp>
      <p:sp>
        <p:nvSpPr>
          <p:cNvPr id="4" name="Text Placeholder 3"/>
          <p:cNvSpPr>
            <a:spLocks noGrp="1"/>
          </p:cNvSpPr>
          <p:nvPr>
            <p:ph type="body" sz="half" idx="2"/>
          </p:nvPr>
        </p:nvSpPr>
        <p:spPr>
          <a:xfrm>
            <a:off x="8476488" y="3223806"/>
            <a:ext cx="3227832" cy="2872194"/>
          </a:xfrm>
        </p:spPr>
        <p:txBody>
          <a:bodyPr/>
          <a:lstStyle>
            <a:lvl1pPr marL="0" indent="0">
              <a:spcBef>
                <a:spcPts val="1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10">
            <a:extLst>
              <a:ext uri="{FF2B5EF4-FFF2-40B4-BE49-F238E27FC236}">
                <a16:creationId xmlns:a16="http://schemas.microsoft.com/office/drawing/2014/main" id="{41C2A9DB-B176-4069-8734-5B4ED352BA2B}"/>
              </a:ext>
            </a:extLst>
          </p:cNvPr>
          <p:cNvSpPr>
            <a:spLocks noGrp="1"/>
          </p:cNvSpPr>
          <p:nvPr>
            <p:ph type="dt" sz="half" idx="10"/>
          </p:nvPr>
        </p:nvSpPr>
        <p:spPr>
          <a:xfrm>
            <a:off x="8476488" y="6170491"/>
            <a:ext cx="2214322" cy="457200"/>
          </a:xfrm>
        </p:spPr>
        <p:txBody>
          <a:bodyPr/>
          <a:lstStyle/>
          <a:p>
            <a:r>
              <a:rPr lang="en-US"/>
              <a:t>4th Sunday</a:t>
            </a:r>
            <a:endParaRPr lang="en-US" dirty="0"/>
          </a:p>
        </p:txBody>
      </p:sp>
      <p:sp>
        <p:nvSpPr>
          <p:cNvPr id="12" name="Footer Placeholder 11">
            <a:extLst>
              <a:ext uri="{FF2B5EF4-FFF2-40B4-BE49-F238E27FC236}">
                <a16:creationId xmlns:a16="http://schemas.microsoft.com/office/drawing/2014/main" id="{430F9A2F-C2C4-4E1C-B4B3-07ED84F28CE8}"/>
              </a:ext>
            </a:extLst>
          </p:cNvPr>
          <p:cNvSpPr>
            <a:spLocks noGrp="1"/>
          </p:cNvSpPr>
          <p:nvPr>
            <p:ph type="ftr" sz="quarter" idx="11"/>
          </p:nvPr>
        </p:nvSpPr>
        <p:spPr>
          <a:xfrm>
            <a:off x="1280160" y="6170490"/>
            <a:ext cx="6464410" cy="457200"/>
          </a:xfrm>
        </p:spPr>
        <p:txBody>
          <a:bodyPr/>
          <a:lstStyle>
            <a:lvl1pPr>
              <a:defRPr b="1">
                <a:solidFill>
                  <a:srgbClr val="FFFFFF"/>
                </a:solidFill>
                <a:effectLst>
                  <a:outerShdw blurRad="50800" dist="38100" dir="2700000" algn="tl" rotWithShape="0">
                    <a:prstClr val="black">
                      <a:alpha val="43000"/>
                    </a:prstClr>
                  </a:outerShdw>
                </a:effectLst>
              </a:defRPr>
            </a:lvl1pPr>
          </a:lstStyle>
          <a:p>
            <a:pPr algn="ctr"/>
            <a:r>
              <a:rPr lang="en-US"/>
              <a:t>February 23, 2025</a:t>
            </a:r>
            <a:endParaRPr lang="en-US" dirty="0"/>
          </a:p>
        </p:txBody>
      </p:sp>
      <p:sp>
        <p:nvSpPr>
          <p:cNvPr id="13" name="Slide Number Placeholder 12">
            <a:extLst>
              <a:ext uri="{FF2B5EF4-FFF2-40B4-BE49-F238E27FC236}">
                <a16:creationId xmlns:a16="http://schemas.microsoft.com/office/drawing/2014/main" id="{F9BFA0A0-2117-4A10-9DAA-080C21559CF3}"/>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8643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442220"/>
            <a:ext cx="8770571" cy="1345269"/>
          </a:xfrm>
          <a:prstGeom prst="rect">
            <a:avLst/>
          </a:prstGeom>
        </p:spPr>
        <p:txBody>
          <a:bodyPr vert="horz" lIns="109728" tIns="109728" rIns="109728" bIns="9144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20240" y="2312276"/>
            <a:ext cx="8770571" cy="3651504"/>
          </a:xfrm>
          <a:prstGeom prst="rect">
            <a:avLst/>
          </a:prstGeom>
        </p:spPr>
        <p:txBody>
          <a:bodyPr vert="horz" lIns="109728" tIns="109728" rIns="109728"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50727" y="6170491"/>
            <a:ext cx="2840083" cy="457200"/>
          </a:xfrm>
          <a:prstGeom prst="rect">
            <a:avLst/>
          </a:prstGeom>
        </p:spPr>
        <p:txBody>
          <a:bodyPr vert="horz" lIns="109728" tIns="109728" rIns="109728" bIns="91440" rtlCol="0" anchor="ctr"/>
          <a:lstStyle>
            <a:lvl1pPr algn="r">
              <a:defRPr sz="1100" spc="150" baseline="0">
                <a:solidFill>
                  <a:schemeClr val="tx1">
                    <a:lumMod val="75000"/>
                    <a:lumOff val="25000"/>
                  </a:schemeClr>
                </a:solidFill>
                <a:latin typeface="+mj-lt"/>
              </a:defRPr>
            </a:lvl1pPr>
          </a:lstStyle>
          <a:p>
            <a:r>
              <a:rPr lang="en-US"/>
              <a:t>4th Sunday</a:t>
            </a:r>
            <a:endParaRPr lang="en-US" dirty="0"/>
          </a:p>
        </p:txBody>
      </p:sp>
      <p:sp>
        <p:nvSpPr>
          <p:cNvPr id="5" name="Footer Placeholder 4"/>
          <p:cNvSpPr>
            <a:spLocks noGrp="1"/>
          </p:cNvSpPr>
          <p:nvPr>
            <p:ph type="ftr" sz="quarter" idx="3"/>
          </p:nvPr>
        </p:nvSpPr>
        <p:spPr>
          <a:xfrm>
            <a:off x="1920240" y="6170490"/>
            <a:ext cx="5667375" cy="457200"/>
          </a:xfrm>
          <a:prstGeom prst="rect">
            <a:avLst/>
          </a:prstGeom>
        </p:spPr>
        <p:txBody>
          <a:bodyPr vert="horz" lIns="109728" tIns="109728" rIns="109728" bIns="91440" rtlCol="0" anchor="ctr"/>
          <a:lstStyle>
            <a:lvl1pPr algn="l">
              <a:defRPr sz="1100" spc="150" baseline="0">
                <a:solidFill>
                  <a:schemeClr val="tx1">
                    <a:lumMod val="75000"/>
                    <a:lumOff val="25000"/>
                  </a:schemeClr>
                </a:solidFill>
                <a:latin typeface="+mj-lt"/>
              </a:defRPr>
            </a:lvl1pPr>
          </a:lstStyle>
          <a:p>
            <a:pPr algn="ctr"/>
            <a:r>
              <a:rPr lang="en-US"/>
              <a:t>February 23, 2025</a:t>
            </a:r>
            <a:endParaRPr lang="en-US" dirty="0"/>
          </a:p>
        </p:txBody>
      </p:sp>
      <p:sp>
        <p:nvSpPr>
          <p:cNvPr id="6" name="Slide Number Placeholder 5"/>
          <p:cNvSpPr>
            <a:spLocks noGrp="1"/>
          </p:cNvSpPr>
          <p:nvPr>
            <p:ph type="sldNum" sz="quarter" idx="4"/>
          </p:nvPr>
        </p:nvSpPr>
        <p:spPr>
          <a:xfrm>
            <a:off x="10853744" y="6170490"/>
            <a:ext cx="1188720" cy="457200"/>
          </a:xfrm>
          <a:prstGeom prst="rect">
            <a:avLst/>
          </a:prstGeom>
        </p:spPr>
        <p:txBody>
          <a:bodyPr vert="horz" lIns="109728" tIns="109728" rIns="109728" bIns="91440" rtlCol="0" anchor="b"/>
          <a:lstStyle>
            <a:lvl1pPr algn="r">
              <a:defRPr sz="1600" b="1"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cxnSp>
        <p:nvCxnSpPr>
          <p:cNvPr id="9" name="Straight Connector 8" title="Rule Line">
            <a:extLst>
              <a:ext uri="{FF2B5EF4-FFF2-40B4-BE49-F238E27FC236}">
                <a16:creationId xmlns:a16="http://schemas.microsoft.com/office/drawing/2014/main" id="{430127AE-B29E-4FDF-99D2-A2F1E7003F74}"/>
              </a:ext>
            </a:extLst>
          </p:cNvPr>
          <p:cNvCxnSpPr/>
          <p:nvPr/>
        </p:nvCxnSpPr>
        <p:spPr>
          <a:xfrm>
            <a:off x="1920240" y="2176009"/>
            <a:ext cx="8770571"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168609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10" r:id="rId13"/>
    <p:sldLayoutId id="2147483691" r:id="rId14"/>
  </p:sldLayoutIdLst>
  <p:hf hdr="0"/>
  <p:txStyles>
    <p:titleStyle>
      <a:lvl1pPr algn="l" defTabSz="914400" rtl="0" eaLnBrk="1" latinLnBrk="0" hangingPunct="1">
        <a:lnSpc>
          <a:spcPct val="130000"/>
        </a:lnSpc>
        <a:spcBef>
          <a:spcPct val="0"/>
        </a:spcBef>
        <a:buNone/>
        <a:defRPr sz="32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0"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8" descr="Tractor spraying crops">
            <a:extLst>
              <a:ext uri="{FF2B5EF4-FFF2-40B4-BE49-F238E27FC236}">
                <a16:creationId xmlns:a16="http://schemas.microsoft.com/office/drawing/2014/main" id="{7B103EA2-F14D-4D47-8BE8-D1C3EDA583F9}"/>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a:ext>
            </a:extLst>
          </a:blip>
          <a:srcRect l="13" r="13"/>
          <a:stretch/>
        </p:blipFill>
        <p:spPr/>
      </p:pic>
      <p:sp>
        <p:nvSpPr>
          <p:cNvPr id="2" name="Title 1">
            <a:extLst>
              <a:ext uri="{FF2B5EF4-FFF2-40B4-BE49-F238E27FC236}">
                <a16:creationId xmlns:a16="http://schemas.microsoft.com/office/drawing/2014/main" id="{34086996-3F9C-48D9-9B0A-0A2614B992C5}"/>
              </a:ext>
            </a:extLst>
          </p:cNvPr>
          <p:cNvSpPr>
            <a:spLocks noGrp="1"/>
          </p:cNvSpPr>
          <p:nvPr>
            <p:ph type="ctrTitle"/>
          </p:nvPr>
        </p:nvSpPr>
        <p:spPr>
          <a:xfrm>
            <a:off x="880533" y="589280"/>
            <a:ext cx="10437707" cy="5926667"/>
          </a:xfrm>
        </p:spPr>
        <p:txBody>
          <a:bodyPr/>
          <a:lstStyle/>
          <a:p>
            <a:r>
              <a:rPr lang="en-US" dirty="0"/>
              <a:t>What’s On Your Mind? </a:t>
            </a:r>
            <a:br>
              <a:rPr lang="en-US" dirty="0"/>
            </a:br>
            <a:r>
              <a:rPr lang="en-US" b="0" dirty="0"/>
              <a:t>Philippians 4:8-9 </a:t>
            </a:r>
            <a:br>
              <a:rPr lang="en-US" b="0" dirty="0"/>
            </a:br>
            <a:br>
              <a:rPr lang="en-US" b="0" dirty="0"/>
            </a:br>
            <a:r>
              <a:rPr lang="en-US" b="0" dirty="0"/>
              <a:t>4</a:t>
            </a:r>
            <a:r>
              <a:rPr lang="en-US" b="0" baseline="30000" dirty="0"/>
              <a:t>th</a:t>
            </a:r>
            <a:r>
              <a:rPr lang="en-US" b="0" dirty="0"/>
              <a:t> Sunday</a:t>
            </a:r>
            <a:br>
              <a:rPr lang="en-US" b="0" dirty="0"/>
            </a:br>
            <a:r>
              <a:rPr lang="en-US" b="0" dirty="0"/>
              <a:t>February 23, 2025</a:t>
            </a:r>
          </a:p>
        </p:txBody>
      </p:sp>
      <p:sp>
        <p:nvSpPr>
          <p:cNvPr id="19" name="Freeform: Shape 18">
            <a:extLst>
              <a:ext uri="{FF2B5EF4-FFF2-40B4-BE49-F238E27FC236}">
                <a16:creationId xmlns:a16="http://schemas.microsoft.com/office/drawing/2014/main" id="{0931376F-59AF-F711-409F-69FBE46A0A83}"/>
              </a:ext>
              <a:ext uri="{C183D7F6-B498-43B3-948B-1728B52AA6E4}">
                <adec:decorative xmlns:adec="http://schemas.microsoft.com/office/drawing/2017/decorative" val="1"/>
              </a:ext>
            </a:extLst>
          </p:cNvPr>
          <p:cNvSpPr/>
          <p:nvPr/>
        </p:nvSpPr>
        <p:spPr>
          <a:xfrm rot="21300000" flipH="1">
            <a:off x="825194" y="576713"/>
            <a:ext cx="10456673" cy="5772428"/>
          </a:xfrm>
          <a:custGeom>
            <a:avLst/>
            <a:gdLst>
              <a:gd name="connsiteX0" fmla="*/ 2180840 w 3810827"/>
              <a:gd name="connsiteY0" fmla="*/ 0 h 3634591"/>
              <a:gd name="connsiteX1" fmla="*/ 2866380 w 3810827"/>
              <a:gd name="connsiteY1" fmla="*/ 145165 h 3634591"/>
              <a:gd name="connsiteX2" fmla="*/ 3366366 w 3810827"/>
              <a:gd name="connsiteY2" fmla="*/ 536835 h 3634591"/>
              <a:gd name="connsiteX3" fmla="*/ 3810827 w 3810827"/>
              <a:gd name="connsiteY3" fmla="*/ 1924156 h 3634591"/>
              <a:gd name="connsiteX4" fmla="*/ 3612844 w 3810827"/>
              <a:gd name="connsiteY4" fmla="*/ 2493111 h 3634591"/>
              <a:gd name="connsiteX5" fmla="*/ 3026664 w 3810827"/>
              <a:gd name="connsiteY5" fmla="*/ 3022891 h 3634591"/>
              <a:gd name="connsiteX6" fmla="*/ 2897783 w 3810827"/>
              <a:gd name="connsiteY6" fmla="*/ 3124233 h 3634591"/>
              <a:gd name="connsiteX7" fmla="*/ 1838765 w 3810827"/>
              <a:gd name="connsiteY7" fmla="*/ 3634591 h 3634591"/>
              <a:gd name="connsiteX8" fmla="*/ 443724 w 3810827"/>
              <a:gd name="connsiteY8" fmla="*/ 2805020 h 3634591"/>
              <a:gd name="connsiteX9" fmla="*/ 295053 w 3810827"/>
              <a:gd name="connsiteY9" fmla="*/ 2592792 h 3634591"/>
              <a:gd name="connsiteX10" fmla="*/ 0 w 3810827"/>
              <a:gd name="connsiteY10" fmla="*/ 1924156 h 3634591"/>
              <a:gd name="connsiteX11" fmla="*/ 178275 w 3810827"/>
              <a:gd name="connsiteY11" fmla="*/ 1204061 h 3634591"/>
              <a:gd name="connsiteX12" fmla="*/ 669921 w 3810827"/>
              <a:gd name="connsiteY12" fmla="*/ 585306 h 3634591"/>
              <a:gd name="connsiteX13" fmla="*/ 1380730 w 3810827"/>
              <a:gd name="connsiteY13" fmla="*/ 156203 h 3634591"/>
              <a:gd name="connsiteX14" fmla="*/ 2180840 w 3810827"/>
              <a:gd name="connsiteY14" fmla="*/ 0 h 3634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0827" h="3634591">
                <a:moveTo>
                  <a:pt x="2180840" y="0"/>
                </a:moveTo>
                <a:cubicBezTo>
                  <a:pt x="2431406" y="0"/>
                  <a:pt x="2662018" y="48886"/>
                  <a:pt x="2866380" y="145165"/>
                </a:cubicBezTo>
                <a:cubicBezTo>
                  <a:pt x="3057903" y="235467"/>
                  <a:pt x="3226119" y="367269"/>
                  <a:pt x="3366366" y="536835"/>
                </a:cubicBezTo>
                <a:cubicBezTo>
                  <a:pt x="3652997" y="883519"/>
                  <a:pt x="3810827" y="1376199"/>
                  <a:pt x="3810827" y="1924156"/>
                </a:cubicBezTo>
                <a:cubicBezTo>
                  <a:pt x="3810827" y="2142775"/>
                  <a:pt x="3749739" y="2318234"/>
                  <a:pt x="3612844" y="2493111"/>
                </a:cubicBezTo>
                <a:cubicBezTo>
                  <a:pt x="3469652" y="2676041"/>
                  <a:pt x="3254495" y="2844528"/>
                  <a:pt x="3026664" y="3022891"/>
                </a:cubicBezTo>
                <a:cubicBezTo>
                  <a:pt x="2984630" y="3055759"/>
                  <a:pt x="2941206" y="3089789"/>
                  <a:pt x="2897783" y="3124233"/>
                </a:cubicBezTo>
                <a:cubicBezTo>
                  <a:pt x="2509094" y="3432490"/>
                  <a:pt x="2225408" y="3634591"/>
                  <a:pt x="1838765" y="3634591"/>
                </a:cubicBezTo>
                <a:cubicBezTo>
                  <a:pt x="1249640" y="3634591"/>
                  <a:pt x="832413" y="3386508"/>
                  <a:pt x="443724" y="2805020"/>
                </a:cubicBezTo>
                <a:cubicBezTo>
                  <a:pt x="392859" y="2728910"/>
                  <a:pt x="343138" y="2659690"/>
                  <a:pt x="295053" y="2592792"/>
                </a:cubicBezTo>
                <a:cubicBezTo>
                  <a:pt x="95761" y="2315411"/>
                  <a:pt x="0" y="2171160"/>
                  <a:pt x="0" y="1924156"/>
                </a:cubicBezTo>
                <a:cubicBezTo>
                  <a:pt x="0" y="1678896"/>
                  <a:pt x="60024" y="1436622"/>
                  <a:pt x="178275" y="1204061"/>
                </a:cubicBezTo>
                <a:cubicBezTo>
                  <a:pt x="293990" y="976561"/>
                  <a:pt x="459425" y="768319"/>
                  <a:pt x="669921" y="585306"/>
                </a:cubicBezTo>
                <a:cubicBezTo>
                  <a:pt x="876818" y="405365"/>
                  <a:pt x="1122558" y="256964"/>
                  <a:pt x="1380730" y="156203"/>
                </a:cubicBezTo>
                <a:cubicBezTo>
                  <a:pt x="1645852" y="52539"/>
                  <a:pt x="1915145" y="0"/>
                  <a:pt x="2180840" y="0"/>
                </a:cubicBezTo>
                <a:close/>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66565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F3F3A-0CED-38CD-24EC-50ABDC5646BD}"/>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9B4D02C1-B5D3-8F47-9A8B-3E427E6A4960}"/>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1417C692-DB5A-69BA-0427-FC2082A22F3C}"/>
              </a:ext>
            </a:extLst>
          </p:cNvPr>
          <p:cNvSpPr>
            <a:spLocks noGrp="1"/>
          </p:cNvSpPr>
          <p:nvPr>
            <p:ph type="sldNum" sz="quarter" idx="12"/>
          </p:nvPr>
        </p:nvSpPr>
        <p:spPr/>
        <p:txBody>
          <a:bodyPr/>
          <a:lstStyle/>
          <a:p>
            <a:fld id="{FAEF9944-A4F6-4C59-AEBD-678D6480B8EA}" type="slidenum">
              <a:rPr lang="en-US" smtClean="0"/>
              <a:pPr/>
              <a:t>10</a:t>
            </a:fld>
            <a:endParaRPr lang="en-US" dirty="0"/>
          </a:p>
        </p:txBody>
      </p:sp>
      <p:sp>
        <p:nvSpPr>
          <p:cNvPr id="6" name="TextBox 5">
            <a:extLst>
              <a:ext uri="{FF2B5EF4-FFF2-40B4-BE49-F238E27FC236}">
                <a16:creationId xmlns:a16="http://schemas.microsoft.com/office/drawing/2014/main" id="{67C692CA-812D-E23E-79C0-167BB608EC22}"/>
              </a:ext>
            </a:extLst>
          </p:cNvPr>
          <p:cNvSpPr txBox="1"/>
          <p:nvPr/>
        </p:nvSpPr>
        <p:spPr>
          <a:xfrm>
            <a:off x="88053" y="74508"/>
            <a:ext cx="11954411" cy="5509200"/>
          </a:xfrm>
          <a:prstGeom prst="rect">
            <a:avLst/>
          </a:prstGeom>
          <a:noFill/>
        </p:spPr>
        <p:txBody>
          <a:bodyPr wrap="square">
            <a:spAutoFit/>
          </a:bodyPr>
          <a:lstStyle/>
          <a:p>
            <a:r>
              <a:rPr lang="en-US" sz="3200" dirty="0"/>
              <a:t>Paul </a:t>
            </a:r>
            <a:r>
              <a:rPr lang="en-US" sz="3200" b="1" dirty="0"/>
              <a:t>personal illustration – verse 9, The things you have learned and received and heard and seen in me, practice these things – and here’s the promise – and the God of peace will be with you</a:t>
            </a:r>
            <a:r>
              <a:rPr lang="en-US" sz="3200" dirty="0"/>
              <a:t>. </a:t>
            </a:r>
          </a:p>
          <a:p>
            <a:pPr marL="457200" indent="-457200">
              <a:buFont typeface="Arial" panose="020B0604020202020204" pitchFamily="34" charset="0"/>
              <a:buChar char="•"/>
            </a:pPr>
            <a:r>
              <a:rPr lang="en-US" sz="3200" dirty="0"/>
              <a:t>The things you have learned (from Paul’s teaching) </a:t>
            </a:r>
          </a:p>
          <a:p>
            <a:pPr marL="285750" indent="-285750">
              <a:buFont typeface="Arial" panose="020B0604020202020204" pitchFamily="34" charset="0"/>
              <a:buChar char="•"/>
            </a:pPr>
            <a:r>
              <a:rPr lang="en-US" sz="3200" dirty="0"/>
              <a:t>What you have received (in the form of apostolic authority) </a:t>
            </a:r>
          </a:p>
          <a:p>
            <a:pPr marL="285750" indent="-285750">
              <a:buFont typeface="Arial" panose="020B0604020202020204" pitchFamily="34" charset="0"/>
              <a:buChar char="•"/>
            </a:pPr>
            <a:r>
              <a:rPr lang="en-US" sz="3200" dirty="0"/>
              <a:t>What you have heard (with their own ears) </a:t>
            </a:r>
          </a:p>
          <a:p>
            <a:pPr marL="285750" indent="-285750">
              <a:buFont typeface="Arial" panose="020B0604020202020204" pitchFamily="34" charset="0"/>
              <a:buChar char="•"/>
            </a:pPr>
            <a:r>
              <a:rPr lang="en-US" sz="3200" dirty="0"/>
              <a:t>What you have seen in me (many of them knew the old Paul; they had seen the radical transformation of his life – they could testify to the changes they saw in Paul) </a:t>
            </a:r>
          </a:p>
        </p:txBody>
      </p:sp>
    </p:spTree>
    <p:extLst>
      <p:ext uri="{BB962C8B-B14F-4D97-AF65-F5344CB8AC3E}">
        <p14:creationId xmlns:p14="http://schemas.microsoft.com/office/powerpoint/2010/main" val="3436136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4517BB-F624-13C6-C232-172514997CE9}"/>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A3D93A71-B0CC-C3ED-7836-90EC28BCFB34}"/>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EE445B70-5482-C12F-908D-30BC5D7E9CA3}"/>
              </a:ext>
            </a:extLst>
          </p:cNvPr>
          <p:cNvSpPr>
            <a:spLocks noGrp="1"/>
          </p:cNvSpPr>
          <p:nvPr>
            <p:ph type="sldNum" sz="quarter" idx="12"/>
          </p:nvPr>
        </p:nvSpPr>
        <p:spPr/>
        <p:txBody>
          <a:bodyPr/>
          <a:lstStyle/>
          <a:p>
            <a:fld id="{FAEF9944-A4F6-4C59-AEBD-678D6480B8EA}" type="slidenum">
              <a:rPr lang="en-US" smtClean="0"/>
              <a:pPr/>
              <a:t>11</a:t>
            </a:fld>
            <a:endParaRPr lang="en-US" dirty="0"/>
          </a:p>
        </p:txBody>
      </p:sp>
      <p:sp>
        <p:nvSpPr>
          <p:cNvPr id="6" name="TextBox 5">
            <a:extLst>
              <a:ext uri="{FF2B5EF4-FFF2-40B4-BE49-F238E27FC236}">
                <a16:creationId xmlns:a16="http://schemas.microsoft.com/office/drawing/2014/main" id="{016C7A3D-41EE-2815-66FC-003987E448C0}"/>
              </a:ext>
            </a:extLst>
          </p:cNvPr>
          <p:cNvSpPr txBox="1"/>
          <p:nvPr/>
        </p:nvSpPr>
        <p:spPr>
          <a:xfrm>
            <a:off x="101600" y="101600"/>
            <a:ext cx="12009120" cy="6001643"/>
          </a:xfrm>
          <a:prstGeom prst="rect">
            <a:avLst/>
          </a:prstGeom>
          <a:noFill/>
        </p:spPr>
        <p:txBody>
          <a:bodyPr wrap="square">
            <a:spAutoFit/>
          </a:bodyPr>
          <a:lstStyle/>
          <a:p>
            <a:r>
              <a:rPr lang="en-US" sz="3200" b="1" dirty="0"/>
              <a:t>Practice these things. </a:t>
            </a:r>
          </a:p>
          <a:p>
            <a:r>
              <a:rPr lang="en-US" sz="3200" dirty="0"/>
              <a:t>Don’t just think about these things . . . apply them. When you delay an obedient response to God, when you tell God, “Lord, there’s something You’ve challenged my heart and my mind about and I’m </a:t>
            </a:r>
            <a:r>
              <a:rPr lang="en-US" sz="3200" dirty="0" err="1"/>
              <a:t>gonna</a:t>
            </a:r>
            <a:r>
              <a:rPr lang="en-US" sz="3200" dirty="0"/>
              <a:t> get it straightened out next week – or next year –– or when I retire – or when the kids leave the house.” That might make you feel better – you’ve eased your conscience . . . the problem is, God wants your conscience to be troubled. And He’s the one troubling it. Delay is really dressed up disobedience. It looks better . . . but it’s still disobedience. But if you obey . . . </a:t>
            </a:r>
            <a:r>
              <a:rPr lang="en-US" sz="3200" b="1" dirty="0"/>
              <a:t>the God of peace will be with you. </a:t>
            </a:r>
            <a:endParaRPr lang="en-US" sz="3200" dirty="0"/>
          </a:p>
        </p:txBody>
      </p:sp>
    </p:spTree>
    <p:extLst>
      <p:ext uri="{BB962C8B-B14F-4D97-AF65-F5344CB8AC3E}">
        <p14:creationId xmlns:p14="http://schemas.microsoft.com/office/powerpoint/2010/main" val="40525160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51F48C-8709-9548-3AAF-7A7693BD3BE9}"/>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1BA5620C-2413-F4DE-7192-C32AAB48FE18}"/>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246968CF-1608-A891-9E13-0C54ED6578FE}"/>
              </a:ext>
            </a:extLst>
          </p:cNvPr>
          <p:cNvSpPr>
            <a:spLocks noGrp="1"/>
          </p:cNvSpPr>
          <p:nvPr>
            <p:ph type="sldNum" sz="quarter" idx="12"/>
          </p:nvPr>
        </p:nvSpPr>
        <p:spPr/>
        <p:txBody>
          <a:bodyPr/>
          <a:lstStyle/>
          <a:p>
            <a:fld id="{FAEF9944-A4F6-4C59-AEBD-678D6480B8EA}" type="slidenum">
              <a:rPr lang="en-US" smtClean="0"/>
              <a:pPr/>
              <a:t>2</a:t>
            </a:fld>
            <a:endParaRPr lang="en-US" dirty="0"/>
          </a:p>
        </p:txBody>
      </p:sp>
      <p:sp>
        <p:nvSpPr>
          <p:cNvPr id="6" name="TextBox 5">
            <a:extLst>
              <a:ext uri="{FF2B5EF4-FFF2-40B4-BE49-F238E27FC236}">
                <a16:creationId xmlns:a16="http://schemas.microsoft.com/office/drawing/2014/main" id="{912F3146-AE14-60F0-28D8-CB97840840C8}"/>
              </a:ext>
            </a:extLst>
          </p:cNvPr>
          <p:cNvSpPr txBox="1"/>
          <p:nvPr/>
        </p:nvSpPr>
        <p:spPr>
          <a:xfrm>
            <a:off x="67733" y="0"/>
            <a:ext cx="12124267" cy="5016758"/>
          </a:xfrm>
          <a:prstGeom prst="rect">
            <a:avLst/>
          </a:prstGeom>
          <a:noFill/>
        </p:spPr>
        <p:txBody>
          <a:bodyPr wrap="square">
            <a:spAutoFit/>
          </a:bodyPr>
          <a:lstStyle/>
          <a:p>
            <a:r>
              <a:rPr lang="en-US" sz="3200" dirty="0"/>
              <a:t>To the mind of Paul – and through Him the Holy Spirit – the remarkable distinction between you and the unbeliever you work next to, or study next to, or sit on the bus next to, or live next to – the distinction isn’t just how you act – but how you think. Solomon gets to the core issue when he writes, </a:t>
            </a:r>
            <a:r>
              <a:rPr lang="en-US" sz="3200" b="1" dirty="0"/>
              <a:t>as a man thinks in his heart, so is he (Proverbs 23:7). </a:t>
            </a:r>
            <a:r>
              <a:rPr lang="en-US" sz="3200" dirty="0"/>
              <a:t>In other words, the reason your unbelieving neighbor or co-worker acts the way he does is because he thinks the way he does. As one author put it – you are not what you think you are; but what you think – you are.</a:t>
            </a:r>
          </a:p>
        </p:txBody>
      </p:sp>
    </p:spTree>
    <p:extLst>
      <p:ext uri="{BB962C8B-B14F-4D97-AF65-F5344CB8AC3E}">
        <p14:creationId xmlns:p14="http://schemas.microsoft.com/office/powerpoint/2010/main" val="763127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145CCF-A5B1-F4AA-9D87-5F97F563F198}"/>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580C0F3C-4C5F-B35D-F5E4-A9B2A989EC46}"/>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A4EE2312-452D-193E-7B70-CFA0927E4C42}"/>
              </a:ext>
            </a:extLst>
          </p:cNvPr>
          <p:cNvSpPr>
            <a:spLocks noGrp="1"/>
          </p:cNvSpPr>
          <p:nvPr>
            <p:ph type="sldNum" sz="quarter" idx="12"/>
          </p:nvPr>
        </p:nvSpPr>
        <p:spPr/>
        <p:txBody>
          <a:bodyPr/>
          <a:lstStyle/>
          <a:p>
            <a:fld id="{FAEF9944-A4F6-4C59-AEBD-678D6480B8EA}" type="slidenum">
              <a:rPr lang="en-US" smtClean="0"/>
              <a:pPr/>
              <a:t>3</a:t>
            </a:fld>
            <a:endParaRPr lang="en-US" dirty="0"/>
          </a:p>
        </p:txBody>
      </p:sp>
      <p:sp>
        <p:nvSpPr>
          <p:cNvPr id="6" name="TextBox 5">
            <a:extLst>
              <a:ext uri="{FF2B5EF4-FFF2-40B4-BE49-F238E27FC236}">
                <a16:creationId xmlns:a16="http://schemas.microsoft.com/office/drawing/2014/main" id="{23ACE818-BA38-1F81-2004-A9663BE5FE8B}"/>
              </a:ext>
            </a:extLst>
          </p:cNvPr>
          <p:cNvSpPr txBox="1"/>
          <p:nvPr/>
        </p:nvSpPr>
        <p:spPr>
          <a:xfrm>
            <a:off x="94827" y="54188"/>
            <a:ext cx="12049760" cy="6001643"/>
          </a:xfrm>
          <a:prstGeom prst="rect">
            <a:avLst/>
          </a:prstGeom>
          <a:noFill/>
        </p:spPr>
        <p:txBody>
          <a:bodyPr wrap="square">
            <a:spAutoFit/>
          </a:bodyPr>
          <a:lstStyle/>
          <a:p>
            <a:r>
              <a:rPr lang="en-US" sz="3200" dirty="0"/>
              <a:t>The Jews used to get up every morning and pray the great Shema – the prayer from Deuteronomy chapter 6; the prayer goes like this, </a:t>
            </a:r>
            <a:r>
              <a:rPr lang="en-US" sz="3200" b="1" dirty="0"/>
              <a:t>“And you shall love the Lord your God with all your heart and with all your soul and with all your strength .”</a:t>
            </a:r>
            <a:r>
              <a:rPr lang="en-US" sz="3200" dirty="0"/>
              <a:t> Jesus Christ quoted that same text but added to it His own divine revelation – when He quoted it to his audience He no doubt startled them by adding the words – </a:t>
            </a:r>
            <a:r>
              <a:rPr lang="en-US" sz="3200" b="1" dirty="0"/>
              <a:t>You shall love the Lord your God . . . with all your mind (Mark 12:30). </a:t>
            </a:r>
            <a:r>
              <a:rPr lang="en-US" sz="3200" dirty="0"/>
              <a:t>When you became a Christian, you didn’t lose your mind; you didn’t stop using your mind – you actually began using it as God intended when He created you. </a:t>
            </a:r>
          </a:p>
        </p:txBody>
      </p:sp>
    </p:spTree>
    <p:extLst>
      <p:ext uri="{BB962C8B-B14F-4D97-AF65-F5344CB8AC3E}">
        <p14:creationId xmlns:p14="http://schemas.microsoft.com/office/powerpoint/2010/main" val="519971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EB8DC7-BFC2-5D02-6DB0-3F6FD9F1FDC1}"/>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F0989EC6-741A-F917-4D3C-AA280DE07C43}"/>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49DAC22D-FAB3-3393-3B8A-F20FF6910192}"/>
              </a:ext>
            </a:extLst>
          </p:cNvPr>
          <p:cNvSpPr>
            <a:spLocks noGrp="1"/>
          </p:cNvSpPr>
          <p:nvPr>
            <p:ph type="sldNum" sz="quarter" idx="12"/>
          </p:nvPr>
        </p:nvSpPr>
        <p:spPr/>
        <p:txBody>
          <a:bodyPr/>
          <a:lstStyle/>
          <a:p>
            <a:fld id="{FAEF9944-A4F6-4C59-AEBD-678D6480B8EA}" type="slidenum">
              <a:rPr lang="en-US" smtClean="0"/>
              <a:pPr/>
              <a:t>4</a:t>
            </a:fld>
            <a:endParaRPr lang="en-US" dirty="0"/>
          </a:p>
        </p:txBody>
      </p:sp>
      <p:sp>
        <p:nvSpPr>
          <p:cNvPr id="6" name="TextBox 5">
            <a:extLst>
              <a:ext uri="{FF2B5EF4-FFF2-40B4-BE49-F238E27FC236}">
                <a16:creationId xmlns:a16="http://schemas.microsoft.com/office/drawing/2014/main" id="{576E5971-4055-1155-8932-870AC62E4E42}"/>
              </a:ext>
            </a:extLst>
          </p:cNvPr>
          <p:cNvSpPr txBox="1"/>
          <p:nvPr/>
        </p:nvSpPr>
        <p:spPr>
          <a:xfrm>
            <a:off x="0" y="0"/>
            <a:ext cx="12131040" cy="6001643"/>
          </a:xfrm>
          <a:prstGeom prst="rect">
            <a:avLst/>
          </a:prstGeom>
          <a:noFill/>
        </p:spPr>
        <p:txBody>
          <a:bodyPr wrap="square">
            <a:spAutoFit/>
          </a:bodyPr>
          <a:lstStyle/>
          <a:p>
            <a:pPr marL="342900" indent="-342900">
              <a:buAutoNum type="arabicPeriod"/>
            </a:pPr>
            <a:r>
              <a:rPr lang="en-US" sz="3200" b="1" dirty="0"/>
              <a:t>Whatever is true. </a:t>
            </a:r>
          </a:p>
          <a:p>
            <a:r>
              <a:rPr lang="en-US" sz="3200" dirty="0"/>
              <a:t>People no longer ask today, “Is it true?” but “Does it work?” “Do other people agree?” This kind of pragmatism has successfully worked its way into the church where the average church is more concerned about whether something will be divisive or offensive than if it is biblically true. </a:t>
            </a:r>
            <a:r>
              <a:rPr lang="en-US" sz="3200" b="1" dirty="0"/>
              <a:t>Whatever is true </a:t>
            </a:r>
            <a:r>
              <a:rPr lang="en-US" sz="3200" dirty="0"/>
              <a:t>can also by contrast refer to that which is not true. Lies and rumors and exaggerations are not true; deceitful thoughts and plans that run through your mind are out of bounds because they are not true. What’s true is that which is faithful, real and genuine. What’s on your mind – needs to those things that are true. </a:t>
            </a:r>
          </a:p>
        </p:txBody>
      </p:sp>
    </p:spTree>
    <p:extLst>
      <p:ext uri="{BB962C8B-B14F-4D97-AF65-F5344CB8AC3E}">
        <p14:creationId xmlns:p14="http://schemas.microsoft.com/office/powerpoint/2010/main" val="2745513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1CB1A5-A98D-47B6-0C95-AE5740017A4D}"/>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8EAF4C2A-9C3F-90F3-8C46-3DC826103ECE}"/>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112D4EF6-1331-E353-0E3F-CEFC8DCC88C5}"/>
              </a:ext>
            </a:extLst>
          </p:cNvPr>
          <p:cNvSpPr>
            <a:spLocks noGrp="1"/>
          </p:cNvSpPr>
          <p:nvPr>
            <p:ph type="sldNum" sz="quarter" idx="12"/>
          </p:nvPr>
        </p:nvSpPr>
        <p:spPr/>
        <p:txBody>
          <a:bodyPr/>
          <a:lstStyle/>
          <a:p>
            <a:fld id="{FAEF9944-A4F6-4C59-AEBD-678D6480B8EA}" type="slidenum">
              <a:rPr lang="en-US" smtClean="0"/>
              <a:pPr/>
              <a:t>5</a:t>
            </a:fld>
            <a:endParaRPr lang="en-US" dirty="0"/>
          </a:p>
        </p:txBody>
      </p:sp>
      <p:sp>
        <p:nvSpPr>
          <p:cNvPr id="6" name="TextBox 5">
            <a:extLst>
              <a:ext uri="{FF2B5EF4-FFF2-40B4-BE49-F238E27FC236}">
                <a16:creationId xmlns:a16="http://schemas.microsoft.com/office/drawing/2014/main" id="{E0DF7844-2295-E4D9-2DFD-3E8B938EB04D}"/>
              </a:ext>
            </a:extLst>
          </p:cNvPr>
          <p:cNvSpPr txBox="1"/>
          <p:nvPr/>
        </p:nvSpPr>
        <p:spPr>
          <a:xfrm>
            <a:off x="47413" y="0"/>
            <a:ext cx="12097174" cy="6001643"/>
          </a:xfrm>
          <a:prstGeom prst="rect">
            <a:avLst/>
          </a:prstGeom>
          <a:noFill/>
        </p:spPr>
        <p:txBody>
          <a:bodyPr wrap="square">
            <a:spAutoFit/>
          </a:bodyPr>
          <a:lstStyle/>
          <a:p>
            <a:r>
              <a:rPr lang="en-US" sz="3200" b="1" dirty="0"/>
              <a:t>2. Secondly, Paul adds, whatever is honorable Your translation may read, whatever is noble. </a:t>
            </a:r>
          </a:p>
          <a:p>
            <a:r>
              <a:rPr lang="en-US" sz="3200" dirty="0"/>
              <a:t>The noble or honorable mind isn’t occupied with superficial or trivial thoughts. It’s interesting that this word was used classically by the Greeks to refer originally to anything related to their gods and the temples of their gods. The Apostle Paul uses the word to correctly refer to the believer who moves through his world as the very temple of the living God. Can we be any more honored than that? No wonder we should think and act honorably in light of Who we carry around in the temple of our bodies (1 Corinthians 6:19-20). </a:t>
            </a:r>
          </a:p>
        </p:txBody>
      </p:sp>
    </p:spTree>
    <p:extLst>
      <p:ext uri="{BB962C8B-B14F-4D97-AF65-F5344CB8AC3E}">
        <p14:creationId xmlns:p14="http://schemas.microsoft.com/office/powerpoint/2010/main" val="2849307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730484-CA3A-3BF4-1ABE-157E964F04CD}"/>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9DF31D63-54E0-DB7E-488E-DE015F4F1CEF}"/>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255E8391-0924-BF75-6C26-9AAFA9F3F7A1}"/>
              </a:ext>
            </a:extLst>
          </p:cNvPr>
          <p:cNvSpPr>
            <a:spLocks noGrp="1"/>
          </p:cNvSpPr>
          <p:nvPr>
            <p:ph type="sldNum" sz="quarter" idx="12"/>
          </p:nvPr>
        </p:nvSpPr>
        <p:spPr/>
        <p:txBody>
          <a:bodyPr/>
          <a:lstStyle/>
          <a:p>
            <a:fld id="{FAEF9944-A4F6-4C59-AEBD-678D6480B8EA}" type="slidenum">
              <a:rPr lang="en-US" smtClean="0"/>
              <a:pPr/>
              <a:t>6</a:t>
            </a:fld>
            <a:endParaRPr lang="en-US" dirty="0"/>
          </a:p>
        </p:txBody>
      </p:sp>
      <p:sp>
        <p:nvSpPr>
          <p:cNvPr id="6" name="TextBox 5">
            <a:extLst>
              <a:ext uri="{FF2B5EF4-FFF2-40B4-BE49-F238E27FC236}">
                <a16:creationId xmlns:a16="http://schemas.microsoft.com/office/drawing/2014/main" id="{5E8701AC-46B1-9208-2E8B-F4BADEBE83E3}"/>
              </a:ext>
            </a:extLst>
          </p:cNvPr>
          <p:cNvSpPr txBox="1"/>
          <p:nvPr/>
        </p:nvSpPr>
        <p:spPr>
          <a:xfrm>
            <a:off x="47413" y="94828"/>
            <a:ext cx="12083627" cy="5016758"/>
          </a:xfrm>
          <a:prstGeom prst="rect">
            <a:avLst/>
          </a:prstGeom>
          <a:noFill/>
        </p:spPr>
        <p:txBody>
          <a:bodyPr wrap="square">
            <a:spAutoFit/>
          </a:bodyPr>
          <a:lstStyle/>
          <a:p>
            <a:r>
              <a:rPr lang="en-US" sz="3200" dirty="0"/>
              <a:t>3. Paul adds, </a:t>
            </a:r>
            <a:r>
              <a:rPr lang="en-US" sz="3200" b="1" dirty="0"/>
              <a:t>thirdly, whatever is right Whatever is right or just. </a:t>
            </a:r>
            <a:r>
              <a:rPr lang="en-US" sz="3200" dirty="0"/>
              <a:t>Paul is telling the Philippian believers and us as well that what out to be on our minds are plans and thoughts and dreams that make for just living – right living – in other words, we are thinking of ways to do the right thing. By contrast, the evil man lies upon his bed at night thinking up new ways to sin – new ways to cheat – new ways to steal (Psalm 36:4). Think about what’s right. And when you think about the right things, you are on your way to doing the right things.</a:t>
            </a:r>
          </a:p>
        </p:txBody>
      </p:sp>
    </p:spTree>
    <p:extLst>
      <p:ext uri="{BB962C8B-B14F-4D97-AF65-F5344CB8AC3E}">
        <p14:creationId xmlns:p14="http://schemas.microsoft.com/office/powerpoint/2010/main" val="1037244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A484E-FDEB-ADF6-0656-29368F801857}"/>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05313E04-F504-603C-97C4-1EDF814E9223}"/>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6D0768E2-B9C8-03A3-3A0A-C47F840FCF90}"/>
              </a:ext>
            </a:extLst>
          </p:cNvPr>
          <p:cNvSpPr>
            <a:spLocks noGrp="1"/>
          </p:cNvSpPr>
          <p:nvPr>
            <p:ph type="sldNum" sz="quarter" idx="12"/>
          </p:nvPr>
        </p:nvSpPr>
        <p:spPr/>
        <p:txBody>
          <a:bodyPr/>
          <a:lstStyle/>
          <a:p>
            <a:fld id="{FAEF9944-A4F6-4C59-AEBD-678D6480B8EA}" type="slidenum">
              <a:rPr lang="en-US" smtClean="0"/>
              <a:pPr/>
              <a:t>7</a:t>
            </a:fld>
            <a:endParaRPr lang="en-US" dirty="0"/>
          </a:p>
        </p:txBody>
      </p:sp>
      <p:sp>
        <p:nvSpPr>
          <p:cNvPr id="6" name="TextBox 5">
            <a:extLst>
              <a:ext uri="{FF2B5EF4-FFF2-40B4-BE49-F238E27FC236}">
                <a16:creationId xmlns:a16="http://schemas.microsoft.com/office/drawing/2014/main" id="{D96ACA65-9653-CF19-63A3-8F2052AF4209}"/>
              </a:ext>
            </a:extLst>
          </p:cNvPr>
          <p:cNvSpPr txBox="1"/>
          <p:nvPr/>
        </p:nvSpPr>
        <p:spPr>
          <a:xfrm>
            <a:off x="74507" y="54187"/>
            <a:ext cx="12049760" cy="6001643"/>
          </a:xfrm>
          <a:prstGeom prst="rect">
            <a:avLst/>
          </a:prstGeom>
          <a:noFill/>
        </p:spPr>
        <p:txBody>
          <a:bodyPr wrap="square">
            <a:spAutoFit/>
          </a:bodyPr>
          <a:lstStyle/>
          <a:p>
            <a:r>
              <a:rPr lang="en-US" sz="3200" dirty="0"/>
              <a:t>4. Paul goes on to add to the list – </a:t>
            </a:r>
            <a:r>
              <a:rPr lang="en-US" sz="3200" b="1" dirty="0"/>
              <a:t>whatever is pure </a:t>
            </a:r>
          </a:p>
          <a:p>
            <a:r>
              <a:rPr lang="en-US" sz="3200" dirty="0"/>
              <a:t>The word Paul uses refers to those things that are morally blameless. This is a favorite characteristic of Paul for the believer: </a:t>
            </a:r>
          </a:p>
          <a:p>
            <a:pPr marL="285750" indent="-285750">
              <a:buFont typeface="Arial" panose="020B0604020202020204" pitchFamily="34" charset="0"/>
              <a:buChar char="•"/>
            </a:pPr>
            <a:r>
              <a:rPr lang="en-US" sz="3200" dirty="0"/>
              <a:t>He writes to Timothy, Keep yourself pure (1 Timothy 5:22) </a:t>
            </a:r>
          </a:p>
          <a:p>
            <a:pPr marL="285750" indent="-285750">
              <a:buFont typeface="Arial" panose="020B0604020202020204" pitchFamily="34" charset="0"/>
              <a:buChar char="•"/>
            </a:pPr>
            <a:r>
              <a:rPr lang="en-US" sz="3200" dirty="0"/>
              <a:t>Titus urges the younger women in the church to be self-controlled and pure (Titus 2:5)</a:t>
            </a:r>
          </a:p>
          <a:p>
            <a:pPr marL="285750" indent="-285750">
              <a:buFont typeface="Arial" panose="020B0604020202020204" pitchFamily="34" charset="0"/>
              <a:buChar char="•"/>
            </a:pPr>
            <a:r>
              <a:rPr lang="en-US" sz="3200" dirty="0"/>
              <a:t>James describes the wisdom from God as being, first and foremost, pure (James 3:17) </a:t>
            </a:r>
          </a:p>
          <a:p>
            <a:pPr marL="285750" indent="-285750">
              <a:buFont typeface="Arial" panose="020B0604020202020204" pitchFamily="34" charset="0"/>
              <a:buChar char="•"/>
            </a:pPr>
            <a:r>
              <a:rPr lang="en-US" sz="3200" dirty="0"/>
              <a:t>Peter encourages the wives of unbelievers to live with their husbands with reverence and purity (1 Peter 3:2)  </a:t>
            </a:r>
          </a:p>
        </p:txBody>
      </p:sp>
    </p:spTree>
    <p:extLst>
      <p:ext uri="{BB962C8B-B14F-4D97-AF65-F5344CB8AC3E}">
        <p14:creationId xmlns:p14="http://schemas.microsoft.com/office/powerpoint/2010/main" val="18162453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780E4-1A2C-6DF4-BD45-0AA7EA8F4236}"/>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AE2971C3-A84D-E1A6-04C6-D4AD71F9AFC5}"/>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57956A01-0372-56FC-C553-010B2CC8DDFD}"/>
              </a:ext>
            </a:extLst>
          </p:cNvPr>
          <p:cNvSpPr>
            <a:spLocks noGrp="1"/>
          </p:cNvSpPr>
          <p:nvPr>
            <p:ph type="sldNum" sz="quarter" idx="12"/>
          </p:nvPr>
        </p:nvSpPr>
        <p:spPr/>
        <p:txBody>
          <a:bodyPr/>
          <a:lstStyle/>
          <a:p>
            <a:fld id="{FAEF9944-A4F6-4C59-AEBD-678D6480B8EA}" type="slidenum">
              <a:rPr lang="en-US" smtClean="0"/>
              <a:pPr/>
              <a:t>8</a:t>
            </a:fld>
            <a:endParaRPr lang="en-US" dirty="0"/>
          </a:p>
        </p:txBody>
      </p:sp>
      <p:sp>
        <p:nvSpPr>
          <p:cNvPr id="6" name="TextBox 5">
            <a:extLst>
              <a:ext uri="{FF2B5EF4-FFF2-40B4-BE49-F238E27FC236}">
                <a16:creationId xmlns:a16="http://schemas.microsoft.com/office/drawing/2014/main" id="{560329AB-FD22-6CB2-557F-9FFA726FD1AE}"/>
              </a:ext>
            </a:extLst>
          </p:cNvPr>
          <p:cNvSpPr txBox="1"/>
          <p:nvPr/>
        </p:nvSpPr>
        <p:spPr>
          <a:xfrm>
            <a:off x="67733" y="74507"/>
            <a:ext cx="12042987" cy="4524315"/>
          </a:xfrm>
          <a:prstGeom prst="rect">
            <a:avLst/>
          </a:prstGeom>
          <a:noFill/>
        </p:spPr>
        <p:txBody>
          <a:bodyPr wrap="square">
            <a:spAutoFit/>
          </a:bodyPr>
          <a:lstStyle/>
          <a:p>
            <a:r>
              <a:rPr lang="en-US" sz="3200" dirty="0"/>
              <a:t>5. Paul goes on to add, </a:t>
            </a:r>
            <a:r>
              <a:rPr lang="en-US" sz="3200" b="1" dirty="0"/>
              <a:t>whatever is lovely </a:t>
            </a:r>
          </a:p>
          <a:p>
            <a:r>
              <a:rPr lang="en-US" sz="3200" dirty="0"/>
              <a:t>This adjective appears only here in the New Testament. It can be understood as those thoughts that are pleasing, agreeable, lovely. One translator paraphrased it as that which produces love; in other words, don’t think on those things that produces bitterness or fear or resentment or criticism. Paul is also encouraging us to think on all that is both morally and mentally and emotionally lovely, but that which is aesthetically lovely. </a:t>
            </a:r>
          </a:p>
        </p:txBody>
      </p:sp>
    </p:spTree>
    <p:extLst>
      <p:ext uri="{BB962C8B-B14F-4D97-AF65-F5344CB8AC3E}">
        <p14:creationId xmlns:p14="http://schemas.microsoft.com/office/powerpoint/2010/main" val="2041040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F80074-4ED5-F6F4-BE33-5D8E097F1E9B}"/>
              </a:ext>
            </a:extLst>
          </p:cNvPr>
          <p:cNvSpPr>
            <a:spLocks noGrp="1"/>
          </p:cNvSpPr>
          <p:nvPr>
            <p:ph type="dt" sz="half" idx="10"/>
          </p:nvPr>
        </p:nvSpPr>
        <p:spPr/>
        <p:txBody>
          <a:bodyPr/>
          <a:lstStyle/>
          <a:p>
            <a:r>
              <a:rPr lang="en-US"/>
              <a:t>4th Sunday</a:t>
            </a:r>
            <a:endParaRPr lang="en-US" dirty="0"/>
          </a:p>
        </p:txBody>
      </p:sp>
      <p:sp>
        <p:nvSpPr>
          <p:cNvPr id="3" name="Footer Placeholder 2">
            <a:extLst>
              <a:ext uri="{FF2B5EF4-FFF2-40B4-BE49-F238E27FC236}">
                <a16:creationId xmlns:a16="http://schemas.microsoft.com/office/drawing/2014/main" id="{9237B903-87C7-C282-07EF-60123CA94D12}"/>
              </a:ext>
            </a:extLst>
          </p:cNvPr>
          <p:cNvSpPr>
            <a:spLocks noGrp="1"/>
          </p:cNvSpPr>
          <p:nvPr>
            <p:ph type="ftr" sz="quarter" idx="11"/>
          </p:nvPr>
        </p:nvSpPr>
        <p:spPr/>
        <p:txBody>
          <a:bodyPr/>
          <a:lstStyle/>
          <a:p>
            <a:pPr algn="ctr"/>
            <a:r>
              <a:rPr lang="en-US"/>
              <a:t>February 23, 2025</a:t>
            </a:r>
            <a:endParaRPr lang="en-US" dirty="0"/>
          </a:p>
        </p:txBody>
      </p:sp>
      <p:sp>
        <p:nvSpPr>
          <p:cNvPr id="4" name="Slide Number Placeholder 3">
            <a:extLst>
              <a:ext uri="{FF2B5EF4-FFF2-40B4-BE49-F238E27FC236}">
                <a16:creationId xmlns:a16="http://schemas.microsoft.com/office/drawing/2014/main" id="{1955176C-67A2-7983-0A86-F53C9F442B41}"/>
              </a:ext>
            </a:extLst>
          </p:cNvPr>
          <p:cNvSpPr>
            <a:spLocks noGrp="1"/>
          </p:cNvSpPr>
          <p:nvPr>
            <p:ph type="sldNum" sz="quarter" idx="12"/>
          </p:nvPr>
        </p:nvSpPr>
        <p:spPr/>
        <p:txBody>
          <a:bodyPr/>
          <a:lstStyle/>
          <a:p>
            <a:fld id="{FAEF9944-A4F6-4C59-AEBD-678D6480B8EA}" type="slidenum">
              <a:rPr lang="en-US" smtClean="0"/>
              <a:pPr/>
              <a:t>9</a:t>
            </a:fld>
            <a:endParaRPr lang="en-US" dirty="0"/>
          </a:p>
        </p:txBody>
      </p:sp>
      <p:sp>
        <p:nvSpPr>
          <p:cNvPr id="6" name="TextBox 5">
            <a:extLst>
              <a:ext uri="{FF2B5EF4-FFF2-40B4-BE49-F238E27FC236}">
                <a16:creationId xmlns:a16="http://schemas.microsoft.com/office/drawing/2014/main" id="{38D15E29-C8B8-582D-1B13-8F4928763B59}"/>
              </a:ext>
            </a:extLst>
          </p:cNvPr>
          <p:cNvSpPr txBox="1"/>
          <p:nvPr/>
        </p:nvSpPr>
        <p:spPr>
          <a:xfrm>
            <a:off x="67733" y="74507"/>
            <a:ext cx="12049760" cy="6001643"/>
          </a:xfrm>
          <a:prstGeom prst="rect">
            <a:avLst/>
          </a:prstGeom>
          <a:noFill/>
        </p:spPr>
        <p:txBody>
          <a:bodyPr wrap="square">
            <a:spAutoFit/>
          </a:bodyPr>
          <a:lstStyle/>
          <a:p>
            <a:r>
              <a:rPr lang="en-US" sz="3200" dirty="0"/>
              <a:t>6. Paul adds next, </a:t>
            </a:r>
            <a:r>
              <a:rPr lang="en-US" sz="3200" b="1" dirty="0"/>
              <a:t>whatever is of good repute. </a:t>
            </a:r>
          </a:p>
          <a:p>
            <a:r>
              <a:rPr lang="en-US" sz="3200" dirty="0"/>
              <a:t>In other words, whatever is worth repeating . . . whatever is commendable to others. Paul is effectively telling us not to let our minds become captive to things that we really shouldn’t be repeating to anybody else. </a:t>
            </a:r>
            <a:r>
              <a:rPr lang="en-US" sz="3200" b="1" dirty="0"/>
              <a:t>And now Paul adds two conditional sentences. </a:t>
            </a:r>
            <a:r>
              <a:rPr lang="en-US" sz="3200" dirty="0"/>
              <a:t>At the end of verse 8, if there is any excellence and if anything worthy of praise, dwell on these things. These conditional sentences can be understood this way – If there is any excellence and if there are things worthy of praise. Say no to the wrong things . . . and say yes to the right things. Dwell on these things . . . ponder these things. </a:t>
            </a:r>
          </a:p>
        </p:txBody>
      </p:sp>
    </p:spTree>
    <p:extLst>
      <p:ext uri="{BB962C8B-B14F-4D97-AF65-F5344CB8AC3E}">
        <p14:creationId xmlns:p14="http://schemas.microsoft.com/office/powerpoint/2010/main" val="513137240"/>
      </p:ext>
    </p:extLst>
  </p:cSld>
  <p:clrMapOvr>
    <a:masterClrMapping/>
  </p:clrMapOvr>
</p:sld>
</file>

<file path=ppt/theme/theme1.xml><?xml version="1.0" encoding="utf-8"?>
<a:theme xmlns:a="http://schemas.openxmlformats.org/drawingml/2006/main" name="SketchLinesVTI">
  <a:themeElements>
    <a:clrScheme name="SketchLines">
      <a:dk1>
        <a:sysClr val="windowText" lastClr="000000"/>
      </a:dk1>
      <a:lt1>
        <a:sysClr val="window" lastClr="FFFFFF"/>
      </a:lt1>
      <a:dk2>
        <a:srgbClr val="564E4E"/>
      </a:dk2>
      <a:lt2>
        <a:srgbClr val="EEEBE2"/>
      </a:lt2>
      <a:accent1>
        <a:srgbClr val="E54837"/>
      </a:accent1>
      <a:accent2>
        <a:srgbClr val="947F53"/>
      </a:accent2>
      <a:accent3>
        <a:srgbClr val="BE8D64"/>
      </a:accent3>
      <a:accent4>
        <a:srgbClr val="E0C171"/>
      </a:accent4>
      <a:accent5>
        <a:srgbClr val="968572"/>
      </a:accent5>
      <a:accent6>
        <a:srgbClr val="855D5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LinesVTI" id="{8C0B0F05-C8D0-4078-9615-83E590287484}" vid="{43A7BC57-C1E3-4EE6-BDBC-5422DD574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AAA64C4C-1C1A-4AD5-A45E-ACC15888C1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36FBFD-CEAC-47B6-A2BE-91A1F1A46BB5}">
  <ds:schemaRefs>
    <ds:schemaRef ds:uri="http://schemas.microsoft.com/sharepoint/v3/contenttype/forms"/>
  </ds:schemaRefs>
</ds:datastoreItem>
</file>

<file path=customXml/itemProps3.xml><?xml version="1.0" encoding="utf-8"?>
<ds:datastoreItem xmlns:ds="http://schemas.openxmlformats.org/officeDocument/2006/customXml" ds:itemID="{700FE38A-9F40-477F-8251-8026D8077432}">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{033FF070-F469-469C-9F2A-72CE2D4F31AA}tf22750164_win32</Template>
  <TotalTime>905</TotalTime>
  <Words>1299</Words>
  <Application>Microsoft Office PowerPoint</Application>
  <PresentationFormat>Widescreen</PresentationFormat>
  <Paragraphs>56</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Meiryo</vt:lpstr>
      <vt:lpstr>Arial</vt:lpstr>
      <vt:lpstr>Calibri</vt:lpstr>
      <vt:lpstr>Corbel</vt:lpstr>
      <vt:lpstr>SketchLinesVTI</vt:lpstr>
      <vt:lpstr>What’s On Your Mind?  Philippians 4:8-9   4th Sunday February 23,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Jackie Smalls</dc:creator>
  <cp:lastModifiedBy>Jackie Smalls</cp:lastModifiedBy>
  <cp:revision>1</cp:revision>
  <dcterms:created xsi:type="dcterms:W3CDTF">2025-01-27T01:38:35Z</dcterms:created>
  <dcterms:modified xsi:type="dcterms:W3CDTF">2025-01-27T16:43:45Z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