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8" r:id="rId4"/>
  </p:sldMasterIdLst>
  <p:notesMasterIdLst>
    <p:notesMasterId r:id="rId16"/>
  </p:notesMasterIdLst>
  <p:handoutMasterIdLst>
    <p:handoutMasterId r:id="rId17"/>
  </p:handoutMasterIdLst>
  <p:sldIdLst>
    <p:sldId id="321" r:id="rId5"/>
    <p:sldId id="322" r:id="rId6"/>
    <p:sldId id="323" r:id="rId7"/>
    <p:sldId id="324" r:id="rId8"/>
    <p:sldId id="325" r:id="rId9"/>
    <p:sldId id="326" r:id="rId10"/>
    <p:sldId id="327" r:id="rId11"/>
    <p:sldId id="328" r:id="rId12"/>
    <p:sldId id="329" r:id="rId13"/>
    <p:sldId id="330" r:id="rId14"/>
    <p:sldId id="33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2962" autoAdjust="0"/>
  </p:normalViewPr>
  <p:slideViewPr>
    <p:cSldViewPr snapToGrid="0" showGuides="1">
      <p:cViewPr varScale="1">
        <p:scale>
          <a:sx n="94" d="100"/>
          <a:sy n="94" d="100"/>
        </p:scale>
        <p:origin x="588" y="284"/>
      </p:cViewPr>
      <p:guideLst/>
    </p:cSldViewPr>
  </p:slideViewPr>
  <p:outlineViewPr>
    <p:cViewPr>
      <p:scale>
        <a:sx n="33" d="100"/>
        <a:sy n="33" d="100"/>
      </p:scale>
      <p:origin x="0" y="-10094"/>
    </p:cViewPr>
  </p:outlineViewPr>
  <p:notesTextViewPr>
    <p:cViewPr>
      <p:scale>
        <a:sx n="1" d="1"/>
        <a:sy n="1" d="1"/>
      </p:scale>
      <p:origin x="0" y="0"/>
    </p:cViewPr>
  </p:notesTextViewPr>
  <p:sorterViewPr>
    <p:cViewPr>
      <p:scale>
        <a:sx n="70" d="100"/>
        <a:sy n="70" d="100"/>
      </p:scale>
      <p:origin x="0" y="-47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ie Smalls" userId="040b49e1bbec97c9" providerId="LiveId" clId="{829B67A0-3589-4437-92DE-709764539235}"/>
    <pc:docChg chg="custSel modSld">
      <pc:chgData name="Jackie Smalls" userId="040b49e1bbec97c9" providerId="LiveId" clId="{829B67A0-3589-4437-92DE-709764539235}" dt="2025-01-19T03:33:33.992" v="509" actId="20577"/>
      <pc:docMkLst>
        <pc:docMk/>
      </pc:docMkLst>
      <pc:sldChg chg="modSp mod">
        <pc:chgData name="Jackie Smalls" userId="040b49e1bbec97c9" providerId="LiveId" clId="{829B67A0-3589-4437-92DE-709764539235}" dt="2025-01-19T02:43:59.698" v="37" actId="20577"/>
        <pc:sldMkLst>
          <pc:docMk/>
          <pc:sldMk cId="2382130069" sldId="321"/>
        </pc:sldMkLst>
        <pc:spChg chg="mod">
          <ac:chgData name="Jackie Smalls" userId="040b49e1bbec97c9" providerId="LiveId" clId="{829B67A0-3589-4437-92DE-709764539235}" dt="2025-01-19T02:42:43.038" v="30"/>
          <ac:spMkLst>
            <pc:docMk/>
            <pc:sldMk cId="2382130069" sldId="321"/>
            <ac:spMk id="2" creationId="{3C3D335A-5ECE-43C8-B81D-FB11A0598038}"/>
          </ac:spMkLst>
        </pc:spChg>
        <pc:spChg chg="mod">
          <ac:chgData name="Jackie Smalls" userId="040b49e1bbec97c9" providerId="LiveId" clId="{829B67A0-3589-4437-92DE-709764539235}" dt="2025-01-19T02:43:59.698" v="37" actId="20577"/>
          <ac:spMkLst>
            <pc:docMk/>
            <pc:sldMk cId="2382130069" sldId="321"/>
            <ac:spMk id="3" creationId="{CE24BAAE-F3C2-4167-8E55-3D4A3B8F9FD0}"/>
          </ac:spMkLst>
        </pc:spChg>
      </pc:sldChg>
      <pc:sldChg chg="addSp delSp modSp mod">
        <pc:chgData name="Jackie Smalls" userId="040b49e1bbec97c9" providerId="LiveId" clId="{829B67A0-3589-4437-92DE-709764539235}" dt="2025-01-19T02:48:42.037" v="121" actId="255"/>
        <pc:sldMkLst>
          <pc:docMk/>
          <pc:sldMk cId="3168410858" sldId="322"/>
        </pc:sldMkLst>
        <pc:spChg chg="del mod">
          <ac:chgData name="Jackie Smalls" userId="040b49e1bbec97c9" providerId="LiveId" clId="{829B67A0-3589-4437-92DE-709764539235}" dt="2025-01-19T02:42:13.112" v="29"/>
          <ac:spMkLst>
            <pc:docMk/>
            <pc:sldMk cId="3168410858" sldId="322"/>
            <ac:spMk id="6" creationId="{6E730C79-A965-8E4A-72FB-9D3B520B0402}"/>
          </ac:spMkLst>
        </pc:spChg>
        <pc:spChg chg="add mod">
          <ac:chgData name="Jackie Smalls" userId="040b49e1bbec97c9" providerId="LiveId" clId="{829B67A0-3589-4437-92DE-709764539235}" dt="2025-01-19T02:48:42.037" v="121" actId="255"/>
          <ac:spMkLst>
            <pc:docMk/>
            <pc:sldMk cId="3168410858" sldId="322"/>
            <ac:spMk id="7" creationId="{12046A66-7D98-E76A-9DFD-B33DEA5F76AD}"/>
          </ac:spMkLst>
        </pc:spChg>
      </pc:sldChg>
      <pc:sldChg chg="addSp delSp modSp mod">
        <pc:chgData name="Jackie Smalls" userId="040b49e1bbec97c9" providerId="LiveId" clId="{829B67A0-3589-4437-92DE-709764539235}" dt="2025-01-19T02:53:31.679" v="129" actId="255"/>
        <pc:sldMkLst>
          <pc:docMk/>
          <pc:sldMk cId="3013808670" sldId="323"/>
        </pc:sldMkLst>
        <pc:spChg chg="del mod">
          <ac:chgData name="Jackie Smalls" userId="040b49e1bbec97c9" providerId="LiveId" clId="{829B67A0-3589-4437-92DE-709764539235}" dt="2025-01-19T02:42:00.477" v="26"/>
          <ac:spMkLst>
            <pc:docMk/>
            <pc:sldMk cId="3013808670" sldId="323"/>
            <ac:spMk id="6" creationId="{354DDFD0-7527-AC6D-1FCF-94D3DFE8F330}"/>
          </ac:spMkLst>
        </pc:spChg>
        <pc:spChg chg="add mod">
          <ac:chgData name="Jackie Smalls" userId="040b49e1bbec97c9" providerId="LiveId" clId="{829B67A0-3589-4437-92DE-709764539235}" dt="2025-01-19T02:53:31.679" v="129" actId="255"/>
          <ac:spMkLst>
            <pc:docMk/>
            <pc:sldMk cId="3013808670" sldId="323"/>
            <ac:spMk id="7" creationId="{DD0BFF1B-69E3-7835-786E-31A87B8CAAE0}"/>
          </ac:spMkLst>
        </pc:spChg>
      </pc:sldChg>
      <pc:sldChg chg="addSp delSp modSp mod">
        <pc:chgData name="Jackie Smalls" userId="040b49e1bbec97c9" providerId="LiveId" clId="{829B67A0-3589-4437-92DE-709764539235}" dt="2025-01-19T02:57:22.481" v="137" actId="20577"/>
        <pc:sldMkLst>
          <pc:docMk/>
          <pc:sldMk cId="1020731398" sldId="324"/>
        </pc:sldMkLst>
        <pc:spChg chg="del mod">
          <ac:chgData name="Jackie Smalls" userId="040b49e1bbec97c9" providerId="LiveId" clId="{829B67A0-3589-4437-92DE-709764539235}" dt="2025-01-19T02:41:50.685" v="23"/>
          <ac:spMkLst>
            <pc:docMk/>
            <pc:sldMk cId="1020731398" sldId="324"/>
            <ac:spMk id="6" creationId="{7207F4DF-DD35-E58A-7A71-CE5844E16FA2}"/>
          </ac:spMkLst>
        </pc:spChg>
        <pc:spChg chg="add mod">
          <ac:chgData name="Jackie Smalls" userId="040b49e1bbec97c9" providerId="LiveId" clId="{829B67A0-3589-4437-92DE-709764539235}" dt="2025-01-19T02:57:22.481" v="137" actId="20577"/>
          <ac:spMkLst>
            <pc:docMk/>
            <pc:sldMk cId="1020731398" sldId="324"/>
            <ac:spMk id="7" creationId="{72661CED-69AE-6403-0564-464905DFC6C6}"/>
          </ac:spMkLst>
        </pc:spChg>
      </pc:sldChg>
      <pc:sldChg chg="addSp delSp modSp mod">
        <pc:chgData name="Jackie Smalls" userId="040b49e1bbec97c9" providerId="LiveId" clId="{829B67A0-3589-4437-92DE-709764539235}" dt="2025-01-19T03:00:16.834" v="166" actId="255"/>
        <pc:sldMkLst>
          <pc:docMk/>
          <pc:sldMk cId="3985713866" sldId="325"/>
        </pc:sldMkLst>
        <pc:spChg chg="del mod">
          <ac:chgData name="Jackie Smalls" userId="040b49e1bbec97c9" providerId="LiveId" clId="{829B67A0-3589-4437-92DE-709764539235}" dt="2025-01-19T02:41:42.068" v="20"/>
          <ac:spMkLst>
            <pc:docMk/>
            <pc:sldMk cId="3985713866" sldId="325"/>
            <ac:spMk id="6" creationId="{08005627-4273-89BF-7517-42D16D119BBE}"/>
          </ac:spMkLst>
        </pc:spChg>
        <pc:spChg chg="add mod">
          <ac:chgData name="Jackie Smalls" userId="040b49e1bbec97c9" providerId="LiveId" clId="{829B67A0-3589-4437-92DE-709764539235}" dt="2025-01-19T03:00:16.834" v="166" actId="255"/>
          <ac:spMkLst>
            <pc:docMk/>
            <pc:sldMk cId="3985713866" sldId="325"/>
            <ac:spMk id="7" creationId="{92D2520C-9F39-9C17-9FE0-AD9C96A7B454}"/>
          </ac:spMkLst>
        </pc:spChg>
      </pc:sldChg>
      <pc:sldChg chg="addSp delSp modSp mod">
        <pc:chgData name="Jackie Smalls" userId="040b49e1bbec97c9" providerId="LiveId" clId="{829B67A0-3589-4437-92DE-709764539235}" dt="2025-01-19T03:03:38.035" v="181" actId="255"/>
        <pc:sldMkLst>
          <pc:docMk/>
          <pc:sldMk cId="3139833272" sldId="326"/>
        </pc:sldMkLst>
        <pc:spChg chg="del mod">
          <ac:chgData name="Jackie Smalls" userId="040b49e1bbec97c9" providerId="LiveId" clId="{829B67A0-3589-4437-92DE-709764539235}" dt="2025-01-19T02:41:31.420" v="17"/>
          <ac:spMkLst>
            <pc:docMk/>
            <pc:sldMk cId="3139833272" sldId="326"/>
            <ac:spMk id="6" creationId="{6D936402-3A1D-CEE0-4255-7C19FD5570BA}"/>
          </ac:spMkLst>
        </pc:spChg>
        <pc:spChg chg="add mod">
          <ac:chgData name="Jackie Smalls" userId="040b49e1bbec97c9" providerId="LiveId" clId="{829B67A0-3589-4437-92DE-709764539235}" dt="2025-01-19T03:03:38.035" v="181" actId="255"/>
          <ac:spMkLst>
            <pc:docMk/>
            <pc:sldMk cId="3139833272" sldId="326"/>
            <ac:spMk id="7" creationId="{297AB3B7-7373-F1AD-FCE9-132D42EFE635}"/>
          </ac:spMkLst>
        </pc:spChg>
      </pc:sldChg>
      <pc:sldChg chg="addSp delSp modSp mod">
        <pc:chgData name="Jackie Smalls" userId="040b49e1bbec97c9" providerId="LiveId" clId="{829B67A0-3589-4437-92DE-709764539235}" dt="2025-01-19T03:12:29.130" v="339" actId="20577"/>
        <pc:sldMkLst>
          <pc:docMk/>
          <pc:sldMk cId="2333473736" sldId="327"/>
        </pc:sldMkLst>
        <pc:spChg chg="del mod">
          <ac:chgData name="Jackie Smalls" userId="040b49e1bbec97c9" providerId="LiveId" clId="{829B67A0-3589-4437-92DE-709764539235}" dt="2025-01-19T02:41:17.839" v="14"/>
          <ac:spMkLst>
            <pc:docMk/>
            <pc:sldMk cId="2333473736" sldId="327"/>
            <ac:spMk id="6" creationId="{397E286E-54DC-4015-143C-5A14F81BCE0C}"/>
          </ac:spMkLst>
        </pc:spChg>
        <pc:spChg chg="add mod">
          <ac:chgData name="Jackie Smalls" userId="040b49e1bbec97c9" providerId="LiveId" clId="{829B67A0-3589-4437-92DE-709764539235}" dt="2025-01-19T03:12:29.130" v="339" actId="20577"/>
          <ac:spMkLst>
            <pc:docMk/>
            <pc:sldMk cId="2333473736" sldId="327"/>
            <ac:spMk id="7" creationId="{331A4E6B-D588-6D05-184B-0192B69EF956}"/>
          </ac:spMkLst>
        </pc:spChg>
      </pc:sldChg>
      <pc:sldChg chg="addSp delSp modSp mod">
        <pc:chgData name="Jackie Smalls" userId="040b49e1bbec97c9" providerId="LiveId" clId="{829B67A0-3589-4437-92DE-709764539235}" dt="2025-01-19T03:19:05.710" v="406" actId="113"/>
        <pc:sldMkLst>
          <pc:docMk/>
          <pc:sldMk cId="414855419" sldId="328"/>
        </pc:sldMkLst>
        <pc:spChg chg="del mod">
          <ac:chgData name="Jackie Smalls" userId="040b49e1bbec97c9" providerId="LiveId" clId="{829B67A0-3589-4437-92DE-709764539235}" dt="2025-01-19T02:41:06.678" v="11"/>
          <ac:spMkLst>
            <pc:docMk/>
            <pc:sldMk cId="414855419" sldId="328"/>
            <ac:spMk id="6" creationId="{C0BEE090-8259-5921-CC5A-19F801C7BE6C}"/>
          </ac:spMkLst>
        </pc:spChg>
        <pc:spChg chg="add mod">
          <ac:chgData name="Jackie Smalls" userId="040b49e1bbec97c9" providerId="LiveId" clId="{829B67A0-3589-4437-92DE-709764539235}" dt="2025-01-19T03:19:05.710" v="406" actId="113"/>
          <ac:spMkLst>
            <pc:docMk/>
            <pc:sldMk cId="414855419" sldId="328"/>
            <ac:spMk id="7" creationId="{669AB741-4A52-723C-AB6A-4300D2C2830E}"/>
          </ac:spMkLst>
        </pc:spChg>
      </pc:sldChg>
      <pc:sldChg chg="addSp delSp modSp mod">
        <pc:chgData name="Jackie Smalls" userId="040b49e1bbec97c9" providerId="LiveId" clId="{829B67A0-3589-4437-92DE-709764539235}" dt="2025-01-19T03:23:39.937" v="482" actId="20577"/>
        <pc:sldMkLst>
          <pc:docMk/>
          <pc:sldMk cId="2130416739" sldId="329"/>
        </pc:sldMkLst>
        <pc:spChg chg="del mod">
          <ac:chgData name="Jackie Smalls" userId="040b49e1bbec97c9" providerId="LiveId" clId="{829B67A0-3589-4437-92DE-709764539235}" dt="2025-01-19T02:40:57.013" v="8"/>
          <ac:spMkLst>
            <pc:docMk/>
            <pc:sldMk cId="2130416739" sldId="329"/>
            <ac:spMk id="6" creationId="{E7F5B81A-0383-D21E-CA7B-8C3694FD7141}"/>
          </ac:spMkLst>
        </pc:spChg>
        <pc:spChg chg="add mod">
          <ac:chgData name="Jackie Smalls" userId="040b49e1bbec97c9" providerId="LiveId" clId="{829B67A0-3589-4437-92DE-709764539235}" dt="2025-01-19T03:23:39.937" v="482" actId="20577"/>
          <ac:spMkLst>
            <pc:docMk/>
            <pc:sldMk cId="2130416739" sldId="329"/>
            <ac:spMk id="7" creationId="{A81B5EE1-1423-E410-EB53-C3569DC7CBC4}"/>
          </ac:spMkLst>
        </pc:spChg>
      </pc:sldChg>
      <pc:sldChg chg="addSp delSp modSp mod">
        <pc:chgData name="Jackie Smalls" userId="040b49e1bbec97c9" providerId="LiveId" clId="{829B67A0-3589-4437-92DE-709764539235}" dt="2025-01-19T03:29:03.584" v="499" actId="255"/>
        <pc:sldMkLst>
          <pc:docMk/>
          <pc:sldMk cId="2369857466" sldId="330"/>
        </pc:sldMkLst>
        <pc:spChg chg="del mod">
          <ac:chgData name="Jackie Smalls" userId="040b49e1bbec97c9" providerId="LiveId" clId="{829B67A0-3589-4437-92DE-709764539235}" dt="2025-01-19T02:40:48.712" v="5"/>
          <ac:spMkLst>
            <pc:docMk/>
            <pc:sldMk cId="2369857466" sldId="330"/>
            <ac:spMk id="6" creationId="{521CAAE3-5177-6183-BA5C-8F2A3BE28A19}"/>
          </ac:spMkLst>
        </pc:spChg>
        <pc:spChg chg="add mod">
          <ac:chgData name="Jackie Smalls" userId="040b49e1bbec97c9" providerId="LiveId" clId="{829B67A0-3589-4437-92DE-709764539235}" dt="2025-01-19T03:29:03.584" v="499" actId="255"/>
          <ac:spMkLst>
            <pc:docMk/>
            <pc:sldMk cId="2369857466" sldId="330"/>
            <ac:spMk id="7" creationId="{573DB82B-2A95-F837-6E39-766E0950709D}"/>
          </ac:spMkLst>
        </pc:spChg>
      </pc:sldChg>
      <pc:sldChg chg="addSp delSp modSp mod">
        <pc:chgData name="Jackie Smalls" userId="040b49e1bbec97c9" providerId="LiveId" clId="{829B67A0-3589-4437-92DE-709764539235}" dt="2025-01-19T03:33:33.992" v="509" actId="20577"/>
        <pc:sldMkLst>
          <pc:docMk/>
          <pc:sldMk cId="3537675461" sldId="331"/>
        </pc:sldMkLst>
        <pc:spChg chg="del mod">
          <ac:chgData name="Jackie Smalls" userId="040b49e1bbec97c9" providerId="LiveId" clId="{829B67A0-3589-4437-92DE-709764539235}" dt="2025-01-19T02:40:40.814" v="2"/>
          <ac:spMkLst>
            <pc:docMk/>
            <pc:sldMk cId="3537675461" sldId="331"/>
            <ac:spMk id="6" creationId="{513659BA-944D-3502-2A13-022DDBB3B87A}"/>
          </ac:spMkLst>
        </pc:spChg>
        <pc:spChg chg="add mod">
          <ac:chgData name="Jackie Smalls" userId="040b49e1bbec97c9" providerId="LiveId" clId="{829B67A0-3589-4437-92DE-709764539235}" dt="2025-01-19T03:33:33.992" v="509" actId="20577"/>
          <ac:spMkLst>
            <pc:docMk/>
            <pc:sldMk cId="3537675461" sldId="331"/>
            <ac:spMk id="7" creationId="{0E388457-CE20-E775-1811-FF8704C4329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12254D-5759-4EB3-BF8D-D68E90DC2D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81A69FF-7820-4FCC-B849-D3678A21A4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0D95BA-7ABD-45D4-B691-9F58B13542F8}" type="datetimeFigureOut">
              <a:rPr lang="en-US" smtClean="0"/>
              <a:t>1/18/2025</a:t>
            </a:fld>
            <a:endParaRPr lang="en-US" dirty="0"/>
          </a:p>
        </p:txBody>
      </p:sp>
      <p:sp>
        <p:nvSpPr>
          <p:cNvPr id="4" name="Footer Placeholder 3">
            <a:extLst>
              <a:ext uri="{FF2B5EF4-FFF2-40B4-BE49-F238E27FC236}">
                <a16:creationId xmlns:a16="http://schemas.microsoft.com/office/drawing/2014/main" id="{D4FAC37F-43E8-47E4-A8D1-19743C1136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7D279E6-0ADC-4707-A0E5-8B8058228F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03308A-A8B4-43FF-8C57-7C15CEEAA8C3}" type="slidenum">
              <a:rPr lang="en-US" smtClean="0"/>
              <a:t>‹#›</a:t>
            </a:fld>
            <a:endParaRPr lang="en-US" dirty="0"/>
          </a:p>
        </p:txBody>
      </p:sp>
    </p:spTree>
    <p:extLst>
      <p:ext uri="{BB962C8B-B14F-4D97-AF65-F5344CB8AC3E}">
        <p14:creationId xmlns:p14="http://schemas.microsoft.com/office/powerpoint/2010/main" val="1563327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D14A6-BAC8-4A71-919C-314181CF34EF}" type="datetimeFigureOut">
              <a:rPr lang="en-US" smtClean="0"/>
              <a:t>1/18/2025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F9892-4FA8-4E47-8751-DA9332AF5A19}" type="slidenum">
              <a:rPr lang="en-US" smtClean="0"/>
              <a:t>‹#›</a:t>
            </a:fld>
            <a:endParaRPr lang="en-US" dirty="0"/>
          </a:p>
        </p:txBody>
      </p:sp>
    </p:spTree>
    <p:extLst>
      <p:ext uri="{BB962C8B-B14F-4D97-AF65-F5344CB8AC3E}">
        <p14:creationId xmlns:p14="http://schemas.microsoft.com/office/powerpoint/2010/main" val="4267596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4D99E-06C2-4ACA-84FC-8F6740F111CE}" type="slidenum">
              <a:rPr lang="en-US" smtClean="0"/>
              <a:t>1</a:t>
            </a:fld>
            <a:endParaRPr lang="en-US" dirty="0"/>
          </a:p>
        </p:txBody>
      </p:sp>
    </p:spTree>
    <p:extLst>
      <p:ext uri="{BB962C8B-B14F-4D97-AF65-F5344CB8AC3E}">
        <p14:creationId xmlns:p14="http://schemas.microsoft.com/office/powerpoint/2010/main" val="2865111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r>
              <a:rPr lang="en-US"/>
              <a:t>1st Sunday</a:t>
            </a:r>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pPr algn="ctr"/>
            <a:r>
              <a:rPr lang="en-US"/>
              <a:t>Feb 02, 2025</a:t>
            </a:r>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58414176"/>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r>
              <a:rPr lang="en-US"/>
              <a:t>1st Sunday</a:t>
            </a:r>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pPr algn="ctr"/>
            <a:r>
              <a:rPr lang="en-US"/>
              <a:t>Feb 02, 2025</a:t>
            </a:r>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145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r>
              <a:rPr lang="en-US"/>
              <a:t>1st Sunday</a:t>
            </a:r>
            <a:endParaRPr lang="en-US" dirty="0"/>
          </a:p>
        </p:txBody>
      </p:sp>
      <p:sp>
        <p:nvSpPr>
          <p:cNvPr id="5" name="Footer Placeholder 4"/>
          <p:cNvSpPr>
            <a:spLocks noGrp="1"/>
          </p:cNvSpPr>
          <p:nvPr>
            <p:ph type="ftr" sz="quarter" idx="11"/>
          </p:nvPr>
        </p:nvSpPr>
        <p:spPr>
          <a:xfrm>
            <a:off x="2933699" y="6296615"/>
            <a:ext cx="5959577" cy="365125"/>
          </a:xfrm>
        </p:spPr>
        <p:txBody>
          <a:bodyPr/>
          <a:lstStyle/>
          <a:p>
            <a:pPr algn="ctr"/>
            <a:r>
              <a:rPr lang="en-US"/>
              <a:t>Feb 02, 2025</a:t>
            </a:r>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784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9" name="Title 12">
            <a:extLst>
              <a:ext uri="{FF2B5EF4-FFF2-40B4-BE49-F238E27FC236}">
                <a16:creationId xmlns:a16="http://schemas.microsoft.com/office/drawing/2014/main" id="{13E521F8-83B3-D46A-1B27-32CCFD64FE19}"/>
              </a:ext>
            </a:extLst>
          </p:cNvPr>
          <p:cNvSpPr>
            <a:spLocks noGrp="1"/>
          </p:cNvSpPr>
          <p:nvPr>
            <p:ph type="title" hasCustomPrompt="1"/>
          </p:nvPr>
        </p:nvSpPr>
        <p:spPr>
          <a:xfrm>
            <a:off x="681038" y="1014288"/>
            <a:ext cx="4980672" cy="2267614"/>
          </a:xfrm>
        </p:spPr>
        <p:txBody>
          <a:bodyPr anchor="t"/>
          <a:lstStyle>
            <a:lvl1pPr>
              <a:lnSpc>
                <a:spcPct val="100000"/>
              </a:lnSpc>
              <a:defRPr/>
            </a:lvl1pPr>
          </a:lstStyle>
          <a:p>
            <a:r>
              <a:rPr lang="en-US" sz="3200" dirty="0">
                <a:solidFill>
                  <a:schemeClr val="tx1">
                    <a:lumMod val="75000"/>
                    <a:lumOff val="25000"/>
                  </a:schemeClr>
                </a:solidFill>
              </a:rPr>
              <a:t>Click to add title</a:t>
            </a:r>
            <a:endParaRPr lang="en-US" dirty="0"/>
          </a:p>
        </p:txBody>
      </p:sp>
      <p:sp>
        <p:nvSpPr>
          <p:cNvPr id="13" name="Content Placeholder 3">
            <a:extLst>
              <a:ext uri="{FF2B5EF4-FFF2-40B4-BE49-F238E27FC236}">
                <a16:creationId xmlns:a16="http://schemas.microsoft.com/office/drawing/2014/main" id="{17A1D8F1-CFCC-49C3-4874-06E9B176FF30}"/>
              </a:ext>
            </a:extLst>
          </p:cNvPr>
          <p:cNvSpPr>
            <a:spLocks noGrp="1"/>
          </p:cNvSpPr>
          <p:nvPr>
            <p:ph sz="half" idx="2" hasCustomPrompt="1"/>
          </p:nvPr>
        </p:nvSpPr>
        <p:spPr>
          <a:xfrm>
            <a:off x="681038" y="3499346"/>
            <a:ext cx="4980672" cy="2453700"/>
          </a:xfrm>
        </p:spPr>
        <p:txBody>
          <a:bodyPr>
            <a:noAutofit/>
          </a:bodyPr>
          <a:lstStyle>
            <a:lvl1pPr marL="342900" indent="-342900">
              <a:buFont typeface="+mj-lt"/>
              <a:buAutoNum type="arabicPeriod"/>
              <a:defRPr sz="1800"/>
            </a:lvl1pPr>
            <a:lvl2pPr marL="342900" indent="-342900">
              <a:buFont typeface="+mj-lt"/>
              <a:buAutoNum type="alphaLcPeriod"/>
              <a:defRPr sz="1800"/>
            </a:lvl2pPr>
            <a:lvl3pPr marL="914400" indent="-342900">
              <a:buFont typeface="+mj-lt"/>
              <a:buAutoNum type="arabicParenR"/>
              <a:defRPr sz="1800"/>
            </a:lvl3pPr>
            <a:lvl4pPr marL="1371600" indent="-342900">
              <a:buFont typeface="+mj-lt"/>
              <a:buAutoNum type="alphaLcParenR"/>
              <a:defRPr sz="1800"/>
            </a:lvl4pPr>
            <a:lvl5pPr marL="1828800" indent="-342900">
              <a:buFont typeface="+mj-lt"/>
              <a:buAutoNum type="romanLcPeriod"/>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5">
            <a:extLst>
              <a:ext uri="{FF2B5EF4-FFF2-40B4-BE49-F238E27FC236}">
                <a16:creationId xmlns:a16="http://schemas.microsoft.com/office/drawing/2014/main" id="{E31E947A-6261-6154-651C-64D04F442074}"/>
              </a:ext>
            </a:extLst>
          </p:cNvPr>
          <p:cNvSpPr>
            <a:spLocks noGrp="1"/>
          </p:cNvSpPr>
          <p:nvPr>
            <p:ph sz="quarter" idx="4" hasCustomPrompt="1"/>
          </p:nvPr>
        </p:nvSpPr>
        <p:spPr>
          <a:xfrm>
            <a:off x="5859780" y="1014288"/>
            <a:ext cx="5651181" cy="4938758"/>
          </a:xfrm>
        </p:spPr>
        <p:txBody>
          <a:bodyPr anchor="b">
            <a:normAutofit/>
          </a:bodyPr>
          <a:lstStyle>
            <a:lvl1pPr marL="0" indent="0">
              <a:buFont typeface="Arial" panose="020B0604020202020204" pitchFamily="34" charset="0"/>
              <a:buNone/>
              <a:defRPr sz="1800"/>
            </a:lvl1pPr>
            <a:lvl2pPr marL="285750" indent="-285750">
              <a:buFont typeface="Arial" panose="020B0604020202020204" pitchFamily="34" charset="0"/>
              <a:buChar char="•"/>
              <a:defRPr sz="1800"/>
            </a:lvl2pPr>
            <a:lvl3pPr marL="914400" indent="-285750">
              <a:buFont typeface="Meiryo" panose="020B0604030504040204" pitchFamily="34" charset="-128"/>
              <a:buChar char="–"/>
              <a:defRPr sz="1800"/>
            </a:lvl3pPr>
            <a:lvl4pPr marL="1371600" indent="-285750">
              <a:buFont typeface="Meiryo" panose="020B0604030504040204" pitchFamily="34" charset="-128"/>
              <a:buChar char="–"/>
              <a:defRPr sz="1800"/>
            </a:lvl4pPr>
            <a:lvl5pPr marL="1828800" indent="-285750">
              <a:buFont typeface="Meiryo" panose="020B0604030504040204" pitchFamily="34" charset="-128"/>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Freeform: Shape 15">
            <a:extLst>
              <a:ext uri="{FF2B5EF4-FFF2-40B4-BE49-F238E27FC236}">
                <a16:creationId xmlns:a16="http://schemas.microsoft.com/office/drawing/2014/main" id="{5F8EE83F-071C-ABC6-0507-321397495B53}"/>
              </a:ext>
              <a:ext uri="{C183D7F6-B498-43B3-948B-1728B52AA6E4}">
                <adec:decorative xmlns:adec="http://schemas.microsoft.com/office/drawing/2017/decorative" val="1"/>
              </a:ext>
            </a:extLst>
          </p:cNvPr>
          <p:cNvSpPr/>
          <p:nvPr userDrawn="1"/>
        </p:nvSpPr>
        <p:spPr>
          <a:xfrm rot="7684585">
            <a:off x="10477325" y="-112329"/>
            <a:ext cx="888696" cy="845489"/>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DC945BD7-A7FF-B8CB-BEE0-6B700765EB04}"/>
              </a:ext>
              <a:ext uri="{C183D7F6-B498-43B3-948B-1728B52AA6E4}">
                <adec:decorative xmlns:adec="http://schemas.microsoft.com/office/drawing/2017/decorative" val="1"/>
              </a:ext>
            </a:extLst>
          </p:cNvPr>
          <p:cNvSpPr/>
          <p:nvPr userDrawn="1"/>
        </p:nvSpPr>
        <p:spPr>
          <a:xfrm rot="7684585">
            <a:off x="10443520" y="-146205"/>
            <a:ext cx="956307" cy="913241"/>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E618DFAC-77B9-BC08-65E0-69740384CE95}"/>
              </a:ext>
              <a:ext uri="{C183D7F6-B498-43B3-948B-1728B52AA6E4}">
                <adec:decorative xmlns:adec="http://schemas.microsoft.com/office/drawing/2017/decorative" val="1"/>
              </a:ext>
            </a:extLst>
          </p:cNvPr>
          <p:cNvSpPr/>
          <p:nvPr userDrawn="1"/>
        </p:nvSpPr>
        <p:spPr>
          <a:xfrm rot="7684585">
            <a:off x="10516156" y="-67275"/>
            <a:ext cx="811034" cy="755381"/>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48296844-8339-EDA7-19BF-2C357711C093}"/>
              </a:ext>
              <a:ext uri="{C183D7F6-B498-43B3-948B-1728B52AA6E4}">
                <adec:decorative xmlns:adec="http://schemas.microsoft.com/office/drawing/2017/decorative" val="1"/>
              </a:ext>
            </a:extLst>
          </p:cNvPr>
          <p:cNvSpPr/>
          <p:nvPr userDrawn="1"/>
        </p:nvSpPr>
        <p:spPr>
          <a:xfrm rot="7684585">
            <a:off x="10570396" y="-29948"/>
            <a:ext cx="702554" cy="680727"/>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2" cstate="print">
              <a:duotone>
                <a:prstClr val="black"/>
                <a:schemeClr val="accent6">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DAB07B07-F645-F92C-3826-8B5C34AB4F53}"/>
              </a:ext>
              <a:ext uri="{C183D7F6-B498-43B3-948B-1728B52AA6E4}">
                <adec:decorative xmlns:adec="http://schemas.microsoft.com/office/drawing/2017/decorative" val="1"/>
              </a:ext>
            </a:extLst>
          </p:cNvPr>
          <p:cNvSpPr/>
          <p:nvPr userDrawn="1"/>
        </p:nvSpPr>
        <p:spPr>
          <a:xfrm rot="1841628">
            <a:off x="11354252" y="431135"/>
            <a:ext cx="1212988" cy="1154015"/>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A0D9CF31-0B63-851F-5AE7-DA8F677592C0}"/>
              </a:ext>
              <a:ext uri="{C183D7F6-B498-43B3-948B-1728B52AA6E4}">
                <adec:decorative xmlns:adec="http://schemas.microsoft.com/office/drawing/2017/decorative" val="1"/>
              </a:ext>
            </a:extLst>
          </p:cNvPr>
          <p:cNvSpPr/>
          <p:nvPr userDrawn="1"/>
        </p:nvSpPr>
        <p:spPr>
          <a:xfrm rot="1841628">
            <a:off x="11308110" y="384897"/>
            <a:ext cx="1305272" cy="1246491"/>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A3FD6EFE-9F27-4298-EE90-5C5E6E955BDC}"/>
              </a:ext>
              <a:ext uri="{C183D7F6-B498-43B3-948B-1728B52AA6E4}">
                <adec:decorative xmlns:adec="http://schemas.microsoft.com/office/drawing/2017/decorative" val="1"/>
              </a:ext>
            </a:extLst>
          </p:cNvPr>
          <p:cNvSpPr/>
          <p:nvPr userDrawn="1"/>
        </p:nvSpPr>
        <p:spPr>
          <a:xfrm rot="1841628">
            <a:off x="11407252" y="492629"/>
            <a:ext cx="1106988" cy="1031027"/>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A3965657-4507-63A6-DADF-85647E699670}"/>
              </a:ext>
              <a:ext uri="{C183D7F6-B498-43B3-948B-1728B52AA6E4}">
                <adec:decorative xmlns:adec="http://schemas.microsoft.com/office/drawing/2017/decorative" val="1"/>
              </a:ext>
            </a:extLst>
          </p:cNvPr>
          <p:cNvSpPr/>
          <p:nvPr userDrawn="1"/>
        </p:nvSpPr>
        <p:spPr>
          <a:xfrm rot="1841628">
            <a:off x="11481286" y="543577"/>
            <a:ext cx="958921" cy="929130"/>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3" cstate="print">
              <a:duotone>
                <a:prstClr val="black"/>
                <a:schemeClr val="accent4">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BCC376E7-CED4-8E4E-6D65-A5F9C033EDF8}"/>
              </a:ext>
              <a:ext uri="{C183D7F6-B498-43B3-948B-1728B52AA6E4}">
                <adec:decorative xmlns:adec="http://schemas.microsoft.com/office/drawing/2017/decorative" val="1"/>
              </a:ext>
            </a:extLst>
          </p:cNvPr>
          <p:cNvSpPr/>
          <p:nvPr userDrawn="1"/>
        </p:nvSpPr>
        <p:spPr>
          <a:xfrm rot="7684585">
            <a:off x="-437675" y="653223"/>
            <a:ext cx="888696" cy="845489"/>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3D5B913C-C9F4-F4FA-638D-CDA51FF3F615}"/>
              </a:ext>
              <a:ext uri="{C183D7F6-B498-43B3-948B-1728B52AA6E4}">
                <adec:decorative xmlns:adec="http://schemas.microsoft.com/office/drawing/2017/decorative" val="1"/>
              </a:ext>
            </a:extLst>
          </p:cNvPr>
          <p:cNvSpPr/>
          <p:nvPr userDrawn="1"/>
        </p:nvSpPr>
        <p:spPr>
          <a:xfrm rot="7684585">
            <a:off x="-471480" y="619347"/>
            <a:ext cx="956307" cy="913241"/>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id="{64C67F56-A32D-3E7A-E0B7-6A4B01FDBBAA}"/>
              </a:ext>
              <a:ext uri="{C183D7F6-B498-43B3-948B-1728B52AA6E4}">
                <adec:decorative xmlns:adec="http://schemas.microsoft.com/office/drawing/2017/decorative" val="1"/>
              </a:ext>
            </a:extLst>
          </p:cNvPr>
          <p:cNvSpPr/>
          <p:nvPr userDrawn="1"/>
        </p:nvSpPr>
        <p:spPr>
          <a:xfrm rot="7684585">
            <a:off x="-398844" y="698277"/>
            <a:ext cx="811034" cy="755381"/>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2" name="Freeform: Shape 31">
            <a:extLst>
              <a:ext uri="{FF2B5EF4-FFF2-40B4-BE49-F238E27FC236}">
                <a16:creationId xmlns:a16="http://schemas.microsoft.com/office/drawing/2014/main" id="{42B9A980-0889-05D0-3467-4F6C9F6911DF}"/>
              </a:ext>
              <a:ext uri="{C183D7F6-B498-43B3-948B-1728B52AA6E4}">
                <adec:decorative xmlns:adec="http://schemas.microsoft.com/office/drawing/2017/decorative" val="1"/>
              </a:ext>
            </a:extLst>
          </p:cNvPr>
          <p:cNvSpPr/>
          <p:nvPr userDrawn="1"/>
        </p:nvSpPr>
        <p:spPr>
          <a:xfrm rot="7684585">
            <a:off x="-344604" y="735604"/>
            <a:ext cx="702554" cy="680727"/>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2"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Date Placeholder 3">
            <a:extLst>
              <a:ext uri="{FF2B5EF4-FFF2-40B4-BE49-F238E27FC236}">
                <a16:creationId xmlns:a16="http://schemas.microsoft.com/office/drawing/2014/main" id="{ACBE71E2-3146-CE7B-E143-C9A55ABDF2B9}"/>
              </a:ext>
            </a:extLst>
          </p:cNvPr>
          <p:cNvSpPr>
            <a:spLocks noGrp="1"/>
          </p:cNvSpPr>
          <p:nvPr>
            <p:ph type="dt" sz="half" idx="10"/>
          </p:nvPr>
        </p:nvSpPr>
        <p:spPr>
          <a:xfrm>
            <a:off x="681039" y="6170491"/>
            <a:ext cx="2405062"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r>
              <a:rPr lang="en-US"/>
              <a:t>1st Sunday</a:t>
            </a:r>
            <a:endParaRPr lang="en-US" dirty="0"/>
          </a:p>
        </p:txBody>
      </p:sp>
      <p:sp>
        <p:nvSpPr>
          <p:cNvPr id="34" name="Footer Placeholder 4">
            <a:extLst>
              <a:ext uri="{FF2B5EF4-FFF2-40B4-BE49-F238E27FC236}">
                <a16:creationId xmlns:a16="http://schemas.microsoft.com/office/drawing/2014/main" id="{87E67E76-FFB5-50C5-FF6A-E58B5C5E9CD0}"/>
              </a:ext>
            </a:extLst>
          </p:cNvPr>
          <p:cNvSpPr>
            <a:spLocks noGrp="1"/>
          </p:cNvSpPr>
          <p:nvPr>
            <p:ph type="ftr" sz="quarter" idx="3"/>
          </p:nvPr>
        </p:nvSpPr>
        <p:spPr>
          <a:xfrm>
            <a:off x="3262313" y="6170490"/>
            <a:ext cx="5667375" cy="457200"/>
          </a:xfrm>
          <a:prstGeom prst="rect">
            <a:avLst/>
          </a:prstGeom>
        </p:spPr>
        <p:txBody>
          <a:bodyPr vert="horz" lIns="109728" tIns="109728" rIns="109728" bIns="91440" rtlCol="0" anchor="ctr"/>
          <a:lstStyle>
            <a:lvl1pPr algn="l">
              <a:defRPr sz="1100" cap="all" spc="0" baseline="0">
                <a:solidFill>
                  <a:schemeClr val="tx1">
                    <a:lumMod val="75000"/>
                    <a:lumOff val="25000"/>
                  </a:schemeClr>
                </a:solidFill>
                <a:latin typeface="+mj-lt"/>
              </a:defRPr>
            </a:lvl1pPr>
          </a:lstStyle>
          <a:p>
            <a:pPr algn="ctr"/>
            <a:r>
              <a:rPr lang="en-US"/>
              <a:t>Feb 02, 2025</a:t>
            </a:r>
            <a:endParaRPr lang="en-US" dirty="0"/>
          </a:p>
        </p:txBody>
      </p:sp>
      <p:sp>
        <p:nvSpPr>
          <p:cNvPr id="35" name="Slide Number Placeholder 5">
            <a:extLst>
              <a:ext uri="{FF2B5EF4-FFF2-40B4-BE49-F238E27FC236}">
                <a16:creationId xmlns:a16="http://schemas.microsoft.com/office/drawing/2014/main" id="{98410436-9061-8BE1-1DB8-6FB357957092}"/>
              </a:ext>
            </a:extLst>
          </p:cNvPr>
          <p:cNvSpPr>
            <a:spLocks noGrp="1"/>
          </p:cNvSpPr>
          <p:nvPr>
            <p:ph type="sldNum" sz="quarter" idx="11"/>
          </p:nvPr>
        </p:nvSpPr>
        <p:spPr>
          <a:xfrm>
            <a:off x="9105900" y="6170490"/>
            <a:ext cx="2405062"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36" name="Freeform: Shape 35">
            <a:extLst>
              <a:ext uri="{FF2B5EF4-FFF2-40B4-BE49-F238E27FC236}">
                <a16:creationId xmlns:a16="http://schemas.microsoft.com/office/drawing/2014/main" id="{F35E0A7A-102F-55C8-7283-8F09BF36C28B}"/>
              </a:ext>
              <a:ext uri="{C183D7F6-B498-43B3-948B-1728B52AA6E4}">
                <adec:decorative xmlns:adec="http://schemas.microsoft.com/office/drawing/2017/decorative" val="1"/>
              </a:ext>
            </a:extLst>
          </p:cNvPr>
          <p:cNvSpPr/>
          <p:nvPr userDrawn="1"/>
        </p:nvSpPr>
        <p:spPr>
          <a:xfrm rot="1841628">
            <a:off x="3504643" y="-541126"/>
            <a:ext cx="1212988" cy="1154015"/>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7" name="Freeform: Shape 36">
            <a:extLst>
              <a:ext uri="{FF2B5EF4-FFF2-40B4-BE49-F238E27FC236}">
                <a16:creationId xmlns:a16="http://schemas.microsoft.com/office/drawing/2014/main" id="{C4B8D0F3-E033-9691-B7E1-8D5D45A71479}"/>
              </a:ext>
              <a:ext uri="{C183D7F6-B498-43B3-948B-1728B52AA6E4}">
                <adec:decorative xmlns:adec="http://schemas.microsoft.com/office/drawing/2017/decorative" val="1"/>
              </a:ext>
            </a:extLst>
          </p:cNvPr>
          <p:cNvSpPr/>
          <p:nvPr userDrawn="1"/>
        </p:nvSpPr>
        <p:spPr>
          <a:xfrm rot="1841628">
            <a:off x="3458501" y="-587364"/>
            <a:ext cx="1305272" cy="1246491"/>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8" name="Freeform: Shape 37">
            <a:extLst>
              <a:ext uri="{FF2B5EF4-FFF2-40B4-BE49-F238E27FC236}">
                <a16:creationId xmlns:a16="http://schemas.microsoft.com/office/drawing/2014/main" id="{362131FA-FC90-4A47-187E-64BCE443882D}"/>
              </a:ext>
              <a:ext uri="{C183D7F6-B498-43B3-948B-1728B52AA6E4}">
                <adec:decorative xmlns:adec="http://schemas.microsoft.com/office/drawing/2017/decorative" val="1"/>
              </a:ext>
            </a:extLst>
          </p:cNvPr>
          <p:cNvSpPr/>
          <p:nvPr userDrawn="1"/>
        </p:nvSpPr>
        <p:spPr>
          <a:xfrm rot="1841628">
            <a:off x="3557643" y="-479632"/>
            <a:ext cx="1106988" cy="1031027"/>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B3416236-7985-B152-0924-0AC79CD101C5}"/>
              </a:ext>
              <a:ext uri="{C183D7F6-B498-43B3-948B-1728B52AA6E4}">
                <adec:decorative xmlns:adec="http://schemas.microsoft.com/office/drawing/2017/decorative" val="1"/>
              </a:ext>
            </a:extLst>
          </p:cNvPr>
          <p:cNvSpPr/>
          <p:nvPr userDrawn="1"/>
        </p:nvSpPr>
        <p:spPr>
          <a:xfrm rot="1841628">
            <a:off x="3631677" y="-428684"/>
            <a:ext cx="958921" cy="929130"/>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3" cstate="print">
              <a:duotone>
                <a:prstClr val="black"/>
                <a:schemeClr val="accent3">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214048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Introduction 2">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C3501222-3F13-4879-ABD3-E175AC9CE89A}"/>
              </a:ext>
            </a:extLst>
          </p:cNvPr>
          <p:cNvSpPr>
            <a:spLocks noGrp="1"/>
          </p:cNvSpPr>
          <p:nvPr>
            <p:ph type="title" hasCustomPrompt="1"/>
          </p:nvPr>
        </p:nvSpPr>
        <p:spPr>
          <a:xfrm>
            <a:off x="6642099" y="1085366"/>
            <a:ext cx="4855375" cy="2809766"/>
          </a:xfrm>
        </p:spPr>
        <p:txBody>
          <a:bodyPr anchor="b"/>
          <a:lstStyle>
            <a:lvl1pPr>
              <a:lnSpc>
                <a:spcPct val="100000"/>
              </a:lnSpc>
              <a:defRPr/>
            </a:lvl1pPr>
          </a:lstStyle>
          <a:p>
            <a:r>
              <a:rPr lang="en-US" sz="3200" dirty="0">
                <a:solidFill>
                  <a:schemeClr val="tx1">
                    <a:lumMod val="75000"/>
                    <a:lumOff val="25000"/>
                  </a:schemeClr>
                </a:solidFill>
              </a:rPr>
              <a:t>Click to add title</a:t>
            </a:r>
            <a:endParaRPr lang="en-US" dirty="0"/>
          </a:p>
        </p:txBody>
      </p:sp>
      <p:sp>
        <p:nvSpPr>
          <p:cNvPr id="71" name="Freeform: Shape 70">
            <a:extLst>
              <a:ext uri="{FF2B5EF4-FFF2-40B4-BE49-F238E27FC236}">
                <a16:creationId xmlns:a16="http://schemas.microsoft.com/office/drawing/2014/main" id="{D130A797-4ADE-4B76-A524-71E3EFEFD9BA}"/>
              </a:ext>
              <a:ext uri="{C183D7F6-B498-43B3-948B-1728B52AA6E4}">
                <adec:decorative xmlns:adec="http://schemas.microsoft.com/office/drawing/2017/decorative" val="1"/>
              </a:ext>
            </a:extLst>
          </p:cNvPr>
          <p:cNvSpPr/>
          <p:nvPr userDrawn="1"/>
        </p:nvSpPr>
        <p:spPr>
          <a:xfrm>
            <a:off x="389616" y="3699058"/>
            <a:ext cx="3957664" cy="3172277"/>
          </a:xfrm>
          <a:custGeom>
            <a:avLst/>
            <a:gdLst>
              <a:gd name="connsiteX0" fmla="*/ 2048049 w 3957664"/>
              <a:gd name="connsiteY0" fmla="*/ 0 h 3189422"/>
              <a:gd name="connsiteX1" fmla="*/ 3496843 w 3957664"/>
              <a:gd name="connsiteY1" fmla="*/ 893975 h 3189422"/>
              <a:gd name="connsiteX2" fmla="*/ 3651243 w 3957664"/>
              <a:gd name="connsiteY2" fmla="*/ 1122679 h 3189422"/>
              <a:gd name="connsiteX3" fmla="*/ 3957664 w 3957664"/>
              <a:gd name="connsiteY3" fmla="*/ 1843225 h 3189422"/>
              <a:gd name="connsiteX4" fmla="*/ 3772520 w 3957664"/>
              <a:gd name="connsiteY4" fmla="*/ 2619224 h 3189422"/>
              <a:gd name="connsiteX5" fmla="*/ 3417035 w 3957664"/>
              <a:gd name="connsiteY5" fmla="*/ 3133103 h 3189422"/>
              <a:gd name="connsiteX6" fmla="*/ 3359909 w 3957664"/>
              <a:gd name="connsiteY6" fmla="*/ 3189422 h 3189422"/>
              <a:gd name="connsiteX7" fmla="*/ 355401 w 3957664"/>
              <a:gd name="connsiteY7" fmla="*/ 3189422 h 3189422"/>
              <a:gd name="connsiteX8" fmla="*/ 263882 w 3957664"/>
              <a:gd name="connsiteY8" fmla="*/ 3030079 h 3189422"/>
              <a:gd name="connsiteX9" fmla="*/ 0 w 3957664"/>
              <a:gd name="connsiteY9" fmla="*/ 1843225 h 3189422"/>
              <a:gd name="connsiteX10" fmla="*/ 205612 w 3957664"/>
              <a:gd name="connsiteY10" fmla="*/ 1230099 h 3189422"/>
              <a:gd name="connsiteX11" fmla="*/ 814378 w 3957664"/>
              <a:gd name="connsiteY11" fmla="*/ 659189 h 3189422"/>
              <a:gd name="connsiteX12" fmla="*/ 948225 w 3957664"/>
              <a:gd name="connsiteY12" fmla="*/ 549980 h 3189422"/>
              <a:gd name="connsiteX13" fmla="*/ 2048049 w 3957664"/>
              <a:gd name="connsiteY13" fmla="*/ 0 h 31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7664" h="3189422">
                <a:moveTo>
                  <a:pt x="2048049" y="0"/>
                </a:moveTo>
                <a:cubicBezTo>
                  <a:pt x="2659874" y="0"/>
                  <a:pt x="3093177" y="267343"/>
                  <a:pt x="3496843" y="893975"/>
                </a:cubicBezTo>
                <a:cubicBezTo>
                  <a:pt x="3549668" y="975994"/>
                  <a:pt x="3601305" y="1050587"/>
                  <a:pt x="3651243" y="1122679"/>
                </a:cubicBezTo>
                <a:cubicBezTo>
                  <a:pt x="3858213" y="1421594"/>
                  <a:pt x="3957664" y="1577044"/>
                  <a:pt x="3957664" y="1843225"/>
                </a:cubicBezTo>
                <a:cubicBezTo>
                  <a:pt x="3957664" y="2107525"/>
                  <a:pt x="3895327" y="2368608"/>
                  <a:pt x="3772520" y="2619224"/>
                </a:cubicBezTo>
                <a:cubicBezTo>
                  <a:pt x="3682390" y="2803096"/>
                  <a:pt x="3563214" y="2975293"/>
                  <a:pt x="3417035" y="3133103"/>
                </a:cubicBezTo>
                <a:lnTo>
                  <a:pt x="3359909" y="3189422"/>
                </a:lnTo>
                <a:lnTo>
                  <a:pt x="355401" y="3189422"/>
                </a:lnTo>
                <a:lnTo>
                  <a:pt x="263882" y="3030079"/>
                </a:lnTo>
                <a:cubicBezTo>
                  <a:pt x="92200" y="2695464"/>
                  <a:pt x="0" y="2286098"/>
                  <a:pt x="0" y="1843225"/>
                </a:cubicBezTo>
                <a:cubicBezTo>
                  <a:pt x="0" y="1607633"/>
                  <a:pt x="63442" y="1418552"/>
                  <a:pt x="205612" y="1230099"/>
                </a:cubicBezTo>
                <a:cubicBezTo>
                  <a:pt x="354321" y="1032967"/>
                  <a:pt x="577768" y="851400"/>
                  <a:pt x="814378" y="659189"/>
                </a:cubicBezTo>
                <a:cubicBezTo>
                  <a:pt x="858032" y="623770"/>
                  <a:pt x="903129" y="587098"/>
                  <a:pt x="948225" y="549980"/>
                </a:cubicBezTo>
                <a:cubicBezTo>
                  <a:pt x="1351891" y="217791"/>
                  <a:pt x="1646508" y="0"/>
                  <a:pt x="2048049"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2" name="Freeform: Shape 71">
            <a:extLst>
              <a:ext uri="{FF2B5EF4-FFF2-40B4-BE49-F238E27FC236}">
                <a16:creationId xmlns:a16="http://schemas.microsoft.com/office/drawing/2014/main" id="{8F62D565-3FCF-4F30-BF43-A5BA7175D60C}"/>
              </a:ext>
              <a:ext uri="{C183D7F6-B498-43B3-948B-1728B52AA6E4}">
                <adec:decorative xmlns:adec="http://schemas.microsoft.com/office/drawing/2017/decorative" val="1"/>
              </a:ext>
            </a:extLst>
          </p:cNvPr>
          <p:cNvSpPr/>
          <p:nvPr userDrawn="1"/>
        </p:nvSpPr>
        <p:spPr>
          <a:xfrm>
            <a:off x="-15240" y="-15240"/>
            <a:ext cx="2996705" cy="3945518"/>
          </a:xfrm>
          <a:custGeom>
            <a:avLst/>
            <a:gdLst>
              <a:gd name="connsiteX0" fmla="*/ 0 w 2943938"/>
              <a:gd name="connsiteY0" fmla="*/ 0 h 3856970"/>
              <a:gd name="connsiteX1" fmla="*/ 2330196 w 2943938"/>
              <a:gd name="connsiteY1" fmla="*/ 0 h 3856970"/>
              <a:gd name="connsiteX2" fmla="*/ 2432846 w 2943938"/>
              <a:gd name="connsiteY2" fmla="*/ 201819 h 3856970"/>
              <a:gd name="connsiteX3" fmla="*/ 2529757 w 2943938"/>
              <a:gd name="connsiteY3" fmla="*/ 393271 h 3856970"/>
              <a:gd name="connsiteX4" fmla="*/ 2920427 w 2943938"/>
              <a:gd name="connsiteY4" fmla="*/ 1886722 h 3856970"/>
              <a:gd name="connsiteX5" fmla="*/ 1545251 w 2943938"/>
              <a:gd name="connsiteY5" fmla="*/ 3482689 h 3856970"/>
              <a:gd name="connsiteX6" fmla="*/ 1242892 w 2943938"/>
              <a:gd name="connsiteY6" fmla="*/ 3622158 h 3856970"/>
              <a:gd name="connsiteX7" fmla="*/ 331469 w 2943938"/>
              <a:gd name="connsiteY7" fmla="*/ 3837762 h 3856970"/>
              <a:gd name="connsiteX8" fmla="*/ 103513 w 2943938"/>
              <a:gd name="connsiteY8" fmla="*/ 3777951 h 3856970"/>
              <a:gd name="connsiteX9" fmla="*/ 0 w 2943938"/>
              <a:gd name="connsiteY9" fmla="*/ 3736526 h 38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3938" h="3856970">
                <a:moveTo>
                  <a:pt x="0" y="0"/>
                </a:moveTo>
                <a:lnTo>
                  <a:pt x="2330196" y="0"/>
                </a:lnTo>
                <a:lnTo>
                  <a:pt x="2432846" y="201819"/>
                </a:lnTo>
                <a:cubicBezTo>
                  <a:pt x="2464222" y="264214"/>
                  <a:pt x="2496729" y="328691"/>
                  <a:pt x="2529757" y="393271"/>
                </a:cubicBezTo>
                <a:cubicBezTo>
                  <a:pt x="2825326" y="971312"/>
                  <a:pt x="3012255" y="1387540"/>
                  <a:pt x="2920427" y="1886722"/>
                </a:cubicBezTo>
                <a:cubicBezTo>
                  <a:pt x="2780510" y="2647319"/>
                  <a:pt x="2369254" y="3124645"/>
                  <a:pt x="1545251" y="3482689"/>
                </a:cubicBezTo>
                <a:cubicBezTo>
                  <a:pt x="1437401" y="3529541"/>
                  <a:pt x="1338491" y="3576618"/>
                  <a:pt x="1242892" y="3622158"/>
                </a:cubicBezTo>
                <a:cubicBezTo>
                  <a:pt x="846531" y="3810872"/>
                  <a:pt x="642275" y="3898836"/>
                  <a:pt x="331469" y="3837762"/>
                </a:cubicBezTo>
                <a:cubicBezTo>
                  <a:pt x="254316" y="3822602"/>
                  <a:pt x="178289" y="3802644"/>
                  <a:pt x="103513" y="3777951"/>
                </a:cubicBezTo>
                <a:lnTo>
                  <a:pt x="0" y="3736526"/>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3" name="Freeform: Shape 72">
            <a:extLst>
              <a:ext uri="{FF2B5EF4-FFF2-40B4-BE49-F238E27FC236}">
                <a16:creationId xmlns:a16="http://schemas.microsoft.com/office/drawing/2014/main" id="{4AA5E076-2B14-4FF7-A39D-A33BA61751D2}"/>
              </a:ext>
              <a:ext uri="{C183D7F6-B498-43B3-948B-1728B52AA6E4}">
                <adec:decorative xmlns:adec="http://schemas.microsoft.com/office/drawing/2017/decorative" val="1"/>
              </a:ext>
            </a:extLst>
          </p:cNvPr>
          <p:cNvSpPr/>
          <p:nvPr userDrawn="1"/>
        </p:nvSpPr>
        <p:spPr>
          <a:xfrm>
            <a:off x="0" y="0"/>
            <a:ext cx="2658910" cy="3413870"/>
          </a:xfrm>
          <a:custGeom>
            <a:avLst/>
            <a:gdLst>
              <a:gd name="connsiteX0" fmla="*/ 0 w 2623694"/>
              <a:gd name="connsiteY0" fmla="*/ 0 h 3356093"/>
              <a:gd name="connsiteX1" fmla="*/ 1963100 w 2623694"/>
              <a:gd name="connsiteY1" fmla="*/ 0 h 3356093"/>
              <a:gd name="connsiteX2" fmla="*/ 1971450 w 2623694"/>
              <a:gd name="connsiteY2" fmla="*/ 12938 h 3356093"/>
              <a:gd name="connsiteX3" fmla="*/ 2187660 w 2623694"/>
              <a:gd name="connsiteY3" fmla="*/ 405191 h 3356093"/>
              <a:gd name="connsiteX4" fmla="*/ 2270165 w 2623694"/>
              <a:gd name="connsiteY4" fmla="*/ 560198 h 3356093"/>
              <a:gd name="connsiteX5" fmla="*/ 2604330 w 2623694"/>
              <a:gd name="connsiteY5" fmla="*/ 1768541 h 3356093"/>
              <a:gd name="connsiteX6" fmla="*/ 1442984 w 2623694"/>
              <a:gd name="connsiteY6" fmla="*/ 3055795 h 3356093"/>
              <a:gd name="connsiteX7" fmla="*/ 1187181 w 2623694"/>
              <a:gd name="connsiteY7" fmla="*/ 3167876 h 3356093"/>
              <a:gd name="connsiteX8" fmla="*/ 415643 w 2623694"/>
              <a:gd name="connsiteY8" fmla="*/ 3340141 h 3356093"/>
              <a:gd name="connsiteX9" fmla="*/ 35506 w 2623694"/>
              <a:gd name="connsiteY9" fmla="*/ 3219446 h 3356093"/>
              <a:gd name="connsiteX10" fmla="*/ 0 w 2623694"/>
              <a:gd name="connsiteY10" fmla="*/ 3200809 h 335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3694" h="3356093">
                <a:moveTo>
                  <a:pt x="0" y="0"/>
                </a:moveTo>
                <a:lnTo>
                  <a:pt x="1963100" y="0"/>
                </a:lnTo>
                <a:lnTo>
                  <a:pt x="1971450" y="12938"/>
                </a:lnTo>
                <a:cubicBezTo>
                  <a:pt x="2044657" y="135139"/>
                  <a:pt x="2115157" y="268262"/>
                  <a:pt x="2187660" y="405191"/>
                </a:cubicBezTo>
                <a:cubicBezTo>
                  <a:pt x="2214373" y="455709"/>
                  <a:pt x="2242048" y="507912"/>
                  <a:pt x="2270165" y="560198"/>
                </a:cubicBezTo>
                <a:cubicBezTo>
                  <a:pt x="2521781" y="1028213"/>
                  <a:pt x="2681023" y="1365157"/>
                  <a:pt x="2604330" y="1768541"/>
                </a:cubicBezTo>
                <a:cubicBezTo>
                  <a:pt x="2487472" y="2383175"/>
                  <a:pt x="2140165" y="2768170"/>
                  <a:pt x="1442984" y="3055795"/>
                </a:cubicBezTo>
                <a:cubicBezTo>
                  <a:pt x="1351733" y="3093432"/>
                  <a:pt x="1268057" y="3131272"/>
                  <a:pt x="1187181" y="3167876"/>
                </a:cubicBezTo>
                <a:cubicBezTo>
                  <a:pt x="851859" y="3319560"/>
                  <a:pt x="679039" y="3390221"/>
                  <a:pt x="415643" y="3340141"/>
                </a:cubicBezTo>
                <a:cubicBezTo>
                  <a:pt x="284874" y="3315279"/>
                  <a:pt x="157878" y="3274912"/>
                  <a:pt x="35506" y="3219446"/>
                </a:cubicBezTo>
                <a:lnTo>
                  <a:pt x="0" y="3200809"/>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4" name="Freeform: Shape 73">
            <a:extLst>
              <a:ext uri="{FF2B5EF4-FFF2-40B4-BE49-F238E27FC236}">
                <a16:creationId xmlns:a16="http://schemas.microsoft.com/office/drawing/2014/main" id="{6123B1F1-2AA9-45A3-A764-6FFA3D5A101D}"/>
              </a:ext>
              <a:ext uri="{C183D7F6-B498-43B3-948B-1728B52AA6E4}">
                <adec:decorative xmlns:adec="http://schemas.microsoft.com/office/drawing/2017/decorative" val="1"/>
              </a:ext>
            </a:extLst>
          </p:cNvPr>
          <p:cNvSpPr/>
          <p:nvPr userDrawn="1"/>
        </p:nvSpPr>
        <p:spPr>
          <a:xfrm>
            <a:off x="-15240" y="-15240"/>
            <a:ext cx="2851586" cy="3651532"/>
          </a:xfrm>
          <a:custGeom>
            <a:avLst/>
            <a:gdLst>
              <a:gd name="connsiteX0" fmla="*/ 0 w 2803183"/>
              <a:gd name="connsiteY0" fmla="*/ 0 h 3571826"/>
              <a:gd name="connsiteX1" fmla="*/ 2204260 w 2803183"/>
              <a:gd name="connsiteY1" fmla="*/ 0 h 3571826"/>
              <a:gd name="connsiteX2" fmla="*/ 2219596 w 2803183"/>
              <a:gd name="connsiteY2" fmla="*/ 27890 h 3571826"/>
              <a:gd name="connsiteX3" fmla="*/ 2335863 w 2803183"/>
              <a:gd name="connsiteY3" fmla="*/ 252934 h 3571826"/>
              <a:gd name="connsiteX4" fmla="*/ 2424807 w 2803183"/>
              <a:gd name="connsiteY4" fmla="*/ 425928 h 3571826"/>
              <a:gd name="connsiteX5" fmla="*/ 2780331 w 2803183"/>
              <a:gd name="connsiteY5" fmla="*/ 1776962 h 3571826"/>
              <a:gd name="connsiteX6" fmla="*/ 1500120 w 2803183"/>
              <a:gd name="connsiteY6" fmla="*/ 3228411 h 3571826"/>
              <a:gd name="connsiteX7" fmla="*/ 1219529 w 2803183"/>
              <a:gd name="connsiteY7" fmla="*/ 3356030 h 3571826"/>
              <a:gd name="connsiteX8" fmla="*/ 374577 w 2803183"/>
              <a:gd name="connsiteY8" fmla="*/ 3555218 h 3571826"/>
              <a:gd name="connsiteX9" fmla="*/ 163724 w 2803183"/>
              <a:gd name="connsiteY9" fmla="*/ 3502019 h 3571826"/>
              <a:gd name="connsiteX10" fmla="*/ 0 w 2803183"/>
              <a:gd name="connsiteY10" fmla="*/ 3438577 h 357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3183" h="3571826">
                <a:moveTo>
                  <a:pt x="0" y="0"/>
                </a:moveTo>
                <a:lnTo>
                  <a:pt x="2204260" y="0"/>
                </a:lnTo>
                <a:lnTo>
                  <a:pt x="2219596" y="27890"/>
                </a:lnTo>
                <a:cubicBezTo>
                  <a:pt x="2258246" y="101175"/>
                  <a:pt x="2296785" y="176523"/>
                  <a:pt x="2335863" y="252934"/>
                </a:cubicBezTo>
                <a:cubicBezTo>
                  <a:pt x="2364658" y="309314"/>
                  <a:pt x="2394491" y="367575"/>
                  <a:pt x="2424807" y="425928"/>
                </a:cubicBezTo>
                <a:cubicBezTo>
                  <a:pt x="2696101" y="948228"/>
                  <a:pt x="2867464" y="1324430"/>
                  <a:pt x="2780331" y="1776962"/>
                </a:cubicBezTo>
                <a:cubicBezTo>
                  <a:pt x="2647567" y="2466479"/>
                  <a:pt x="2264711" y="2900581"/>
                  <a:pt x="1500120" y="3228411"/>
                </a:cubicBezTo>
                <a:cubicBezTo>
                  <a:pt x="1400046" y="3271308"/>
                  <a:pt x="1308251" y="3314372"/>
                  <a:pt x="1219529" y="3356030"/>
                </a:cubicBezTo>
                <a:cubicBezTo>
                  <a:pt x="851676" y="3528655"/>
                  <a:pt x="662152" y="3609205"/>
                  <a:pt x="374577" y="3555218"/>
                </a:cubicBezTo>
                <a:cubicBezTo>
                  <a:pt x="303192" y="3541816"/>
                  <a:pt x="232869" y="3524065"/>
                  <a:pt x="163724" y="3502019"/>
                </a:cubicBezTo>
                <a:lnTo>
                  <a:pt x="0" y="3438577"/>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6" name="Freeform: Shape 75">
            <a:extLst>
              <a:ext uri="{FF2B5EF4-FFF2-40B4-BE49-F238E27FC236}">
                <a16:creationId xmlns:a16="http://schemas.microsoft.com/office/drawing/2014/main" id="{4F1BC949-2CC9-471B-B631-56A9ED6B447C}"/>
              </a:ext>
              <a:ext uri="{C183D7F6-B498-43B3-948B-1728B52AA6E4}">
                <adec:decorative xmlns:adec="http://schemas.microsoft.com/office/drawing/2017/decorative" val="1"/>
              </a:ext>
            </a:extLst>
          </p:cNvPr>
          <p:cNvSpPr/>
          <p:nvPr userDrawn="1"/>
        </p:nvSpPr>
        <p:spPr>
          <a:xfrm>
            <a:off x="3013545" y="985363"/>
            <a:ext cx="2825510" cy="2688140"/>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CD2D00FA-311A-45B4-BEF8-AE54AED30DA3}"/>
              </a:ext>
              <a:ext uri="{C183D7F6-B498-43B3-948B-1728B52AA6E4}">
                <adec:decorative xmlns:adec="http://schemas.microsoft.com/office/drawing/2017/decorative" val="1"/>
              </a:ext>
            </a:extLst>
          </p:cNvPr>
          <p:cNvSpPr/>
          <p:nvPr userDrawn="1"/>
        </p:nvSpPr>
        <p:spPr>
          <a:xfrm>
            <a:off x="2907418" y="885195"/>
            <a:ext cx="3040473" cy="2903550"/>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8" name="Freeform: Shape 77">
            <a:extLst>
              <a:ext uri="{FF2B5EF4-FFF2-40B4-BE49-F238E27FC236}">
                <a16:creationId xmlns:a16="http://schemas.microsoft.com/office/drawing/2014/main" id="{1B2264C6-CC03-41E5-AD74-124047B40A1A}"/>
              </a:ext>
              <a:ext uri="{C183D7F6-B498-43B3-948B-1728B52AA6E4}">
                <adec:decorative xmlns:adec="http://schemas.microsoft.com/office/drawing/2017/decorative" val="1"/>
              </a:ext>
            </a:extLst>
          </p:cNvPr>
          <p:cNvSpPr/>
          <p:nvPr userDrawn="1"/>
        </p:nvSpPr>
        <p:spPr>
          <a:xfrm>
            <a:off x="3116911" y="1112823"/>
            <a:ext cx="2578595" cy="2401654"/>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1" name="Freeform: Shape 80">
            <a:extLst>
              <a:ext uri="{FF2B5EF4-FFF2-40B4-BE49-F238E27FC236}">
                <a16:creationId xmlns:a16="http://schemas.microsoft.com/office/drawing/2014/main" id="{2DBA87A6-EC43-4D46-87BC-406D6C9C7DAA}"/>
              </a:ext>
              <a:ext uri="{C183D7F6-B498-43B3-948B-1728B52AA6E4}">
                <adec:decorative xmlns:adec="http://schemas.microsoft.com/office/drawing/2017/decorative" val="1"/>
              </a:ext>
            </a:extLst>
          </p:cNvPr>
          <p:cNvSpPr/>
          <p:nvPr userDrawn="1"/>
        </p:nvSpPr>
        <p:spPr>
          <a:xfrm>
            <a:off x="486989" y="3782543"/>
            <a:ext cx="3779450" cy="3075458"/>
          </a:xfrm>
          <a:custGeom>
            <a:avLst/>
            <a:gdLst>
              <a:gd name="connsiteX0" fmla="*/ 1955825 w 3779450"/>
              <a:gd name="connsiteY0" fmla="*/ 0 h 3105939"/>
              <a:gd name="connsiteX1" fmla="*/ 3339380 w 3779450"/>
              <a:gd name="connsiteY1" fmla="*/ 843766 h 3105939"/>
              <a:gd name="connsiteX2" fmla="*/ 3486827 w 3779450"/>
              <a:gd name="connsiteY2" fmla="*/ 1059625 h 3105939"/>
              <a:gd name="connsiteX3" fmla="*/ 3779450 w 3779450"/>
              <a:gd name="connsiteY3" fmla="*/ 1739702 h 3105939"/>
              <a:gd name="connsiteX4" fmla="*/ 3602643 w 3779450"/>
              <a:gd name="connsiteY4" fmla="*/ 2472118 h 3105939"/>
              <a:gd name="connsiteX5" fmla="*/ 3115045 w 3779450"/>
              <a:gd name="connsiteY5" fmla="*/ 3101460 h 3105939"/>
              <a:gd name="connsiteX6" fmla="*/ 3109550 w 3779450"/>
              <a:gd name="connsiteY6" fmla="*/ 3105939 h 3105939"/>
              <a:gd name="connsiteX7" fmla="*/ 408379 w 3779450"/>
              <a:gd name="connsiteY7" fmla="*/ 3105939 h 3105939"/>
              <a:gd name="connsiteX8" fmla="*/ 340244 w 3779450"/>
              <a:gd name="connsiteY8" fmla="*/ 3011749 h 3105939"/>
              <a:gd name="connsiteX9" fmla="*/ 0 w 3779450"/>
              <a:gd name="connsiteY9" fmla="*/ 1739702 h 3105939"/>
              <a:gd name="connsiteX10" fmla="*/ 196353 w 3779450"/>
              <a:gd name="connsiteY10" fmla="*/ 1161012 h 3105939"/>
              <a:gd name="connsiteX11" fmla="*/ 777707 w 3779450"/>
              <a:gd name="connsiteY11" fmla="*/ 622167 h 3105939"/>
              <a:gd name="connsiteX12" fmla="*/ 905527 w 3779450"/>
              <a:gd name="connsiteY12" fmla="*/ 519091 h 3105939"/>
              <a:gd name="connsiteX13" fmla="*/ 1955825 w 3779450"/>
              <a:gd name="connsiteY13" fmla="*/ 0 h 31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9450" h="3105939">
                <a:moveTo>
                  <a:pt x="1955825" y="0"/>
                </a:moveTo>
                <a:cubicBezTo>
                  <a:pt x="2540099" y="0"/>
                  <a:pt x="2953891" y="252328"/>
                  <a:pt x="3339380" y="843766"/>
                </a:cubicBezTo>
                <a:cubicBezTo>
                  <a:pt x="3389826" y="921178"/>
                  <a:pt x="3439138" y="991582"/>
                  <a:pt x="3486827" y="1059625"/>
                </a:cubicBezTo>
                <a:cubicBezTo>
                  <a:pt x="3684478" y="1341752"/>
                  <a:pt x="3779450" y="1488471"/>
                  <a:pt x="3779450" y="1739702"/>
                </a:cubicBezTo>
                <a:cubicBezTo>
                  <a:pt x="3779450" y="1989158"/>
                  <a:pt x="3719920" y="2235578"/>
                  <a:pt x="3602643" y="2472118"/>
                </a:cubicBezTo>
                <a:cubicBezTo>
                  <a:pt x="3487881" y="2703511"/>
                  <a:pt x="3323808" y="2915316"/>
                  <a:pt x="3115045" y="3101460"/>
                </a:cubicBezTo>
                <a:lnTo>
                  <a:pt x="3109550" y="3105939"/>
                </a:lnTo>
                <a:lnTo>
                  <a:pt x="408379" y="3105939"/>
                </a:lnTo>
                <a:lnTo>
                  <a:pt x="340244" y="3011749"/>
                </a:lnTo>
                <a:cubicBezTo>
                  <a:pt x="119844" y="2671989"/>
                  <a:pt x="0" y="2227368"/>
                  <a:pt x="0" y="1739702"/>
                </a:cubicBezTo>
                <a:cubicBezTo>
                  <a:pt x="0" y="1517342"/>
                  <a:pt x="60585" y="1338881"/>
                  <a:pt x="196353" y="1161012"/>
                </a:cubicBezTo>
                <a:cubicBezTo>
                  <a:pt x="338366" y="974951"/>
                  <a:pt x="551751" y="803582"/>
                  <a:pt x="777707" y="622167"/>
                </a:cubicBezTo>
                <a:cubicBezTo>
                  <a:pt x="819395" y="588736"/>
                  <a:pt x="862461" y="554124"/>
                  <a:pt x="905527" y="519091"/>
                </a:cubicBezTo>
                <a:cubicBezTo>
                  <a:pt x="1291015" y="205559"/>
                  <a:pt x="1572365" y="0"/>
                  <a:pt x="1955825"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2" name="Freeform: Shape 81">
            <a:extLst>
              <a:ext uri="{FF2B5EF4-FFF2-40B4-BE49-F238E27FC236}">
                <a16:creationId xmlns:a16="http://schemas.microsoft.com/office/drawing/2014/main" id="{6431D197-D3D6-4ADE-A689-90E0AFF59884}"/>
              </a:ext>
              <a:ext uri="{C183D7F6-B498-43B3-948B-1728B52AA6E4}">
                <adec:decorative xmlns:adec="http://schemas.microsoft.com/office/drawing/2017/decorative" val="1"/>
              </a:ext>
            </a:extLst>
          </p:cNvPr>
          <p:cNvSpPr/>
          <p:nvPr userDrawn="1"/>
        </p:nvSpPr>
        <p:spPr>
          <a:xfrm>
            <a:off x="244132" y="3499226"/>
            <a:ext cx="4246072" cy="3372109"/>
          </a:xfrm>
          <a:custGeom>
            <a:avLst/>
            <a:gdLst>
              <a:gd name="connsiteX0" fmla="*/ 2197297 w 4246072"/>
              <a:gd name="connsiteY0" fmla="*/ 0 h 3389255"/>
              <a:gd name="connsiteX1" fmla="*/ 3751669 w 4246072"/>
              <a:gd name="connsiteY1" fmla="*/ 961057 h 3389255"/>
              <a:gd name="connsiteX2" fmla="*/ 3917321 w 4246072"/>
              <a:gd name="connsiteY2" fmla="*/ 1206923 h 3389255"/>
              <a:gd name="connsiteX3" fmla="*/ 4246072 w 4246072"/>
              <a:gd name="connsiteY3" fmla="*/ 1981537 h 3389255"/>
              <a:gd name="connsiteX4" fmla="*/ 4047436 w 4246072"/>
              <a:gd name="connsiteY4" fmla="*/ 2815766 h 3389255"/>
              <a:gd name="connsiteX5" fmla="*/ 3666046 w 4246072"/>
              <a:gd name="connsiteY5" fmla="*/ 3368206 h 3389255"/>
              <a:gd name="connsiteX6" fmla="*/ 3644738 w 4246072"/>
              <a:gd name="connsiteY6" fmla="*/ 3389255 h 3389255"/>
              <a:gd name="connsiteX7" fmla="*/ 358661 w 4246072"/>
              <a:gd name="connsiteY7" fmla="*/ 3389255 h 3389255"/>
              <a:gd name="connsiteX8" fmla="*/ 283112 w 4246072"/>
              <a:gd name="connsiteY8" fmla="*/ 3257451 h 3389255"/>
              <a:gd name="connsiteX9" fmla="*/ 0 w 4246072"/>
              <a:gd name="connsiteY9" fmla="*/ 1981537 h 3389255"/>
              <a:gd name="connsiteX10" fmla="*/ 220595 w 4246072"/>
              <a:gd name="connsiteY10" fmla="*/ 1322403 h 3389255"/>
              <a:gd name="connsiteX11" fmla="*/ 873725 w 4246072"/>
              <a:gd name="connsiteY11" fmla="*/ 708654 h 3389255"/>
              <a:gd name="connsiteX12" fmla="*/ 1017325 w 4246072"/>
              <a:gd name="connsiteY12" fmla="*/ 591249 h 3389255"/>
              <a:gd name="connsiteX13" fmla="*/ 2197297 w 4246072"/>
              <a:gd name="connsiteY13" fmla="*/ 0 h 338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6072" h="3389255">
                <a:moveTo>
                  <a:pt x="2197297" y="0"/>
                </a:moveTo>
                <a:cubicBezTo>
                  <a:pt x="2853708" y="0"/>
                  <a:pt x="3318587" y="287404"/>
                  <a:pt x="3751669" y="961057"/>
                </a:cubicBezTo>
                <a:cubicBezTo>
                  <a:pt x="3808344" y="1049230"/>
                  <a:pt x="3863744" y="1129422"/>
                  <a:pt x="3917321" y="1206923"/>
                </a:cubicBezTo>
                <a:cubicBezTo>
                  <a:pt x="4139374" y="1528268"/>
                  <a:pt x="4246072" y="1695383"/>
                  <a:pt x="4246072" y="1981537"/>
                </a:cubicBezTo>
                <a:cubicBezTo>
                  <a:pt x="4246072" y="2265670"/>
                  <a:pt x="4179193" y="2546344"/>
                  <a:pt x="4047436" y="2815766"/>
                </a:cubicBezTo>
                <a:cubicBezTo>
                  <a:pt x="3950738" y="3013435"/>
                  <a:pt x="3822878" y="3198554"/>
                  <a:pt x="3666046" y="3368206"/>
                </a:cubicBezTo>
                <a:lnTo>
                  <a:pt x="3644738" y="3389255"/>
                </a:lnTo>
                <a:lnTo>
                  <a:pt x="358661" y="3389255"/>
                </a:lnTo>
                <a:lnTo>
                  <a:pt x="283112" y="3257451"/>
                </a:lnTo>
                <a:cubicBezTo>
                  <a:pt x="98919" y="2897727"/>
                  <a:pt x="0" y="2457642"/>
                  <a:pt x="0" y="1981537"/>
                </a:cubicBezTo>
                <a:cubicBezTo>
                  <a:pt x="0" y="1728267"/>
                  <a:pt x="68065" y="1524998"/>
                  <a:pt x="220595" y="1322403"/>
                </a:cubicBezTo>
                <a:cubicBezTo>
                  <a:pt x="380142" y="1110479"/>
                  <a:pt x="619873" y="915287"/>
                  <a:pt x="873725" y="708654"/>
                </a:cubicBezTo>
                <a:cubicBezTo>
                  <a:pt x="920559" y="670576"/>
                  <a:pt x="968943" y="631153"/>
                  <a:pt x="1017325" y="591249"/>
                </a:cubicBezTo>
                <a:cubicBezTo>
                  <a:pt x="1450408" y="234134"/>
                  <a:pt x="1766494" y="0"/>
                  <a:pt x="2197297"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Content Placeholder 2">
            <a:extLst>
              <a:ext uri="{FF2B5EF4-FFF2-40B4-BE49-F238E27FC236}">
                <a16:creationId xmlns:a16="http://schemas.microsoft.com/office/drawing/2014/main" id="{D7FA2E21-7B92-6378-A7A3-73319E685171}"/>
              </a:ext>
            </a:extLst>
          </p:cNvPr>
          <p:cNvSpPr>
            <a:spLocks noGrp="1"/>
          </p:cNvSpPr>
          <p:nvPr>
            <p:ph sz="quarter" idx="16" hasCustomPrompt="1"/>
          </p:nvPr>
        </p:nvSpPr>
        <p:spPr>
          <a:xfrm>
            <a:off x="6642099" y="4057802"/>
            <a:ext cx="4855375" cy="2186830"/>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reeform: Shape 3">
            <a:extLst>
              <a:ext uri="{FF2B5EF4-FFF2-40B4-BE49-F238E27FC236}">
                <a16:creationId xmlns:a16="http://schemas.microsoft.com/office/drawing/2014/main" id="{66D5B5A3-B9BE-7A50-36F9-B1EBCEAF6826}"/>
              </a:ext>
              <a:ext uri="{C183D7F6-B498-43B3-948B-1728B52AA6E4}">
                <adec:decorative xmlns:adec="http://schemas.microsoft.com/office/drawing/2017/decorative" val="1"/>
              </a:ext>
            </a:extLst>
          </p:cNvPr>
          <p:cNvSpPr/>
          <p:nvPr userDrawn="1"/>
        </p:nvSpPr>
        <p:spPr>
          <a:xfrm>
            <a:off x="0" y="1"/>
            <a:ext cx="2454053" cy="3175473"/>
          </a:xfrm>
          <a:custGeom>
            <a:avLst/>
            <a:gdLst>
              <a:gd name="connsiteX0" fmla="*/ 0 w 2454053"/>
              <a:gd name="connsiteY0" fmla="*/ 0 h 3175473"/>
              <a:gd name="connsiteX1" fmla="*/ 1745403 w 2454053"/>
              <a:gd name="connsiteY1" fmla="*/ 0 h 3175473"/>
              <a:gd name="connsiteX2" fmla="*/ 1768138 w 2454053"/>
              <a:gd name="connsiteY2" fmla="*/ 28809 h 3175473"/>
              <a:gd name="connsiteX3" fmla="*/ 2062933 w 2454053"/>
              <a:gd name="connsiteY3" fmla="*/ 535578 h 3175473"/>
              <a:gd name="connsiteX4" fmla="*/ 2136936 w 2454053"/>
              <a:gd name="connsiteY4" fmla="*/ 674249 h 3175473"/>
              <a:gd name="connsiteX5" fmla="*/ 2436682 w 2454053"/>
              <a:gd name="connsiteY5" fmla="*/ 1755241 h 3175473"/>
              <a:gd name="connsiteX6" fmla="*/ 1394953 w 2454053"/>
              <a:gd name="connsiteY6" fmla="*/ 2906826 h 3175473"/>
              <a:gd name="connsiteX7" fmla="*/ 1165498 w 2454053"/>
              <a:gd name="connsiteY7" fmla="*/ 3007092 h 3175473"/>
              <a:gd name="connsiteX8" fmla="*/ 473424 w 2454053"/>
              <a:gd name="connsiteY8" fmla="*/ 3161203 h 3175473"/>
              <a:gd name="connsiteX9" fmla="*/ 132442 w 2454053"/>
              <a:gd name="connsiteY9" fmla="*/ 3053228 h 3175473"/>
              <a:gd name="connsiteX10" fmla="*/ 0 w 2454053"/>
              <a:gd name="connsiteY10" fmla="*/ 2983894 h 317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4053" h="3175473">
                <a:moveTo>
                  <a:pt x="0" y="0"/>
                </a:moveTo>
                <a:lnTo>
                  <a:pt x="1745403" y="0"/>
                </a:lnTo>
                <a:lnTo>
                  <a:pt x="1768138" y="28809"/>
                </a:lnTo>
                <a:cubicBezTo>
                  <a:pt x="1871867" y="175747"/>
                  <a:pt x="1965378" y="351831"/>
                  <a:pt x="2062933" y="535578"/>
                </a:cubicBezTo>
                <a:cubicBezTo>
                  <a:pt x="2086892" y="580773"/>
                  <a:pt x="2111717" y="627474"/>
                  <a:pt x="2136936" y="674249"/>
                </a:cubicBezTo>
                <a:cubicBezTo>
                  <a:pt x="2362638" y="1092935"/>
                  <a:pt x="2505478" y="1394370"/>
                  <a:pt x="2436682" y="1755241"/>
                </a:cubicBezTo>
                <a:cubicBezTo>
                  <a:pt x="2331862" y="2305094"/>
                  <a:pt x="2020326" y="2649513"/>
                  <a:pt x="1394953" y="2906826"/>
                </a:cubicBezTo>
                <a:cubicBezTo>
                  <a:pt x="1313102" y="2940493"/>
                  <a:pt x="1238045" y="2974347"/>
                  <a:pt x="1165498" y="3007092"/>
                </a:cubicBezTo>
                <a:cubicBezTo>
                  <a:pt x="864713" y="3142789"/>
                  <a:pt x="709694" y="3206004"/>
                  <a:pt x="473424" y="3161203"/>
                </a:cubicBezTo>
                <a:cubicBezTo>
                  <a:pt x="356126" y="3138961"/>
                  <a:pt x="242210" y="3102849"/>
                  <a:pt x="132442" y="3053228"/>
                </a:cubicBezTo>
                <a:lnTo>
                  <a:pt x="0" y="2983894"/>
                </a:lnTo>
                <a:close/>
              </a:path>
            </a:pathLst>
          </a:custGeom>
          <a:blipFill dpi="0" rotWithShape="1">
            <a:blip r:embed="rId2" cstate="print">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Shape 5">
            <a:extLst>
              <a:ext uri="{FF2B5EF4-FFF2-40B4-BE49-F238E27FC236}">
                <a16:creationId xmlns:a16="http://schemas.microsoft.com/office/drawing/2014/main" id="{FBAF7CC4-03AD-2D6C-57F0-4C929D2B733A}"/>
              </a:ext>
              <a:ext uri="{C183D7F6-B498-43B3-948B-1728B52AA6E4}">
                <adec:decorative xmlns:adec="http://schemas.microsoft.com/office/drawing/2017/decorative" val="1"/>
              </a:ext>
            </a:extLst>
          </p:cNvPr>
          <p:cNvSpPr/>
          <p:nvPr userDrawn="1"/>
        </p:nvSpPr>
        <p:spPr>
          <a:xfrm>
            <a:off x="3297583" y="1237408"/>
            <a:ext cx="2233692" cy="2164296"/>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dpi="0" rotWithShape="1">
            <a:blip r:embed="rId3"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Shape 7">
            <a:extLst>
              <a:ext uri="{FF2B5EF4-FFF2-40B4-BE49-F238E27FC236}">
                <a16:creationId xmlns:a16="http://schemas.microsoft.com/office/drawing/2014/main" id="{59299E0D-EBD5-A382-07FA-B60175BAD0DB}"/>
              </a:ext>
              <a:ext uri="{C183D7F6-B498-43B3-948B-1728B52AA6E4}">
                <adec:decorative xmlns:adec="http://schemas.microsoft.com/office/drawing/2017/decorative" val="1"/>
              </a:ext>
            </a:extLst>
          </p:cNvPr>
          <p:cNvSpPr/>
          <p:nvPr userDrawn="1"/>
        </p:nvSpPr>
        <p:spPr>
          <a:xfrm>
            <a:off x="654203" y="4007060"/>
            <a:ext cx="3444873" cy="2850940"/>
          </a:xfrm>
          <a:custGeom>
            <a:avLst/>
            <a:gdLst>
              <a:gd name="connsiteX0" fmla="*/ 1782686 w 3444873"/>
              <a:gd name="connsiteY0" fmla="*/ 0 h 2850940"/>
              <a:gd name="connsiteX1" fmla="*/ 3043760 w 3444873"/>
              <a:gd name="connsiteY1" fmla="*/ 730265 h 2850940"/>
              <a:gd name="connsiteX2" fmla="*/ 3178153 w 3444873"/>
              <a:gd name="connsiteY2" fmla="*/ 917087 h 2850940"/>
              <a:gd name="connsiteX3" fmla="*/ 3444873 w 3444873"/>
              <a:gd name="connsiteY3" fmla="*/ 1505683 h 2850940"/>
              <a:gd name="connsiteX4" fmla="*/ 3283718 w 3444873"/>
              <a:gd name="connsiteY4" fmla="*/ 2139577 h 2850940"/>
              <a:gd name="connsiteX5" fmla="*/ 2839285 w 3444873"/>
              <a:gd name="connsiteY5" fmla="*/ 2684262 h 2850940"/>
              <a:gd name="connsiteX6" fmla="*/ 2692803 w 3444873"/>
              <a:gd name="connsiteY6" fmla="*/ 2797635 h 2850940"/>
              <a:gd name="connsiteX7" fmla="*/ 2610242 w 3444873"/>
              <a:gd name="connsiteY7" fmla="*/ 2850940 h 2850940"/>
              <a:gd name="connsiteX8" fmla="*/ 523032 w 3444873"/>
              <a:gd name="connsiteY8" fmla="*/ 2850940 h 2850940"/>
              <a:gd name="connsiteX9" fmla="*/ 501539 w 3444873"/>
              <a:gd name="connsiteY9" fmla="*/ 2832597 h 2850940"/>
              <a:gd name="connsiteX10" fmla="*/ 401780 w 3444873"/>
              <a:gd name="connsiteY10" fmla="*/ 2726931 h 2850940"/>
              <a:gd name="connsiteX11" fmla="*/ 0 w 3444873"/>
              <a:gd name="connsiteY11" fmla="*/ 1505683 h 2850940"/>
              <a:gd name="connsiteX12" fmla="*/ 178970 w 3444873"/>
              <a:gd name="connsiteY12" fmla="*/ 1004836 h 2850940"/>
              <a:gd name="connsiteX13" fmla="*/ 708859 w 3444873"/>
              <a:gd name="connsiteY13" fmla="*/ 538473 h 2850940"/>
              <a:gd name="connsiteX14" fmla="*/ 825365 w 3444873"/>
              <a:gd name="connsiteY14" fmla="*/ 449264 h 2850940"/>
              <a:gd name="connsiteX15" fmla="*/ 1782686 w 3444873"/>
              <a:gd name="connsiteY15" fmla="*/ 0 h 28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4873" h="2850940">
                <a:moveTo>
                  <a:pt x="1782686" y="0"/>
                </a:moveTo>
                <a:cubicBezTo>
                  <a:pt x="2315236" y="0"/>
                  <a:pt x="2692396" y="218386"/>
                  <a:pt x="3043760" y="730265"/>
                </a:cubicBezTo>
                <a:cubicBezTo>
                  <a:pt x="3089740" y="797264"/>
                  <a:pt x="3134687" y="858197"/>
                  <a:pt x="3178153" y="917087"/>
                </a:cubicBezTo>
                <a:cubicBezTo>
                  <a:pt x="3358308" y="1161263"/>
                  <a:pt x="3444873" y="1288246"/>
                  <a:pt x="3444873" y="1505683"/>
                </a:cubicBezTo>
                <a:cubicBezTo>
                  <a:pt x="3444873" y="1721582"/>
                  <a:pt x="3390613" y="1934855"/>
                  <a:pt x="3283718" y="2139577"/>
                </a:cubicBezTo>
                <a:cubicBezTo>
                  <a:pt x="3179115" y="2339844"/>
                  <a:pt x="3029567" y="2523158"/>
                  <a:pt x="2839285" y="2684262"/>
                </a:cubicBezTo>
                <a:cubicBezTo>
                  <a:pt x="2792528" y="2723863"/>
                  <a:pt x="2743576" y="2761727"/>
                  <a:pt x="2692803" y="2797635"/>
                </a:cubicBezTo>
                <a:lnTo>
                  <a:pt x="2610242" y="2850940"/>
                </a:lnTo>
                <a:lnTo>
                  <a:pt x="523032" y="2850940"/>
                </a:lnTo>
                <a:lnTo>
                  <a:pt x="501539" y="2832597"/>
                </a:lnTo>
                <a:cubicBezTo>
                  <a:pt x="466750" y="2799487"/>
                  <a:pt x="433475" y="2764248"/>
                  <a:pt x="401780" y="2726931"/>
                </a:cubicBezTo>
                <a:cubicBezTo>
                  <a:pt x="142674" y="2421747"/>
                  <a:pt x="0" y="1988045"/>
                  <a:pt x="0" y="1505683"/>
                </a:cubicBezTo>
                <a:cubicBezTo>
                  <a:pt x="0" y="1313233"/>
                  <a:pt x="55222" y="1158779"/>
                  <a:pt x="178970" y="1004836"/>
                </a:cubicBezTo>
                <a:cubicBezTo>
                  <a:pt x="308413" y="843804"/>
                  <a:pt x="502908" y="695486"/>
                  <a:pt x="708859" y="538473"/>
                </a:cubicBezTo>
                <a:cubicBezTo>
                  <a:pt x="746858" y="509541"/>
                  <a:pt x="786112" y="479584"/>
                  <a:pt x="825365" y="449264"/>
                </a:cubicBezTo>
                <a:cubicBezTo>
                  <a:pt x="1176728" y="177908"/>
                  <a:pt x="1433172" y="0"/>
                  <a:pt x="1782686" y="0"/>
                </a:cubicBezTo>
                <a:close/>
              </a:path>
            </a:pathLst>
          </a:custGeom>
          <a:blipFill dpi="0" rotWithShape="1">
            <a:blip r:embed="rId4" cstate="print">
              <a:duotone>
                <a:prstClr val="black"/>
                <a:schemeClr val="accent4">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5773EC13-7953-B7B3-456C-7F32A4BABF0A}"/>
              </a:ext>
              <a:ext uri="{C183D7F6-B498-43B3-948B-1728B52AA6E4}">
                <adec:decorative xmlns:adec="http://schemas.microsoft.com/office/drawing/2017/decorative" val="1"/>
              </a:ext>
            </a:extLst>
          </p:cNvPr>
          <p:cNvSpPr/>
          <p:nvPr userDrawn="1"/>
        </p:nvSpPr>
        <p:spPr>
          <a:xfrm>
            <a:off x="10098815" y="-15240"/>
            <a:ext cx="2106520" cy="178900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 name="Freeform: Shape 9">
            <a:extLst>
              <a:ext uri="{FF2B5EF4-FFF2-40B4-BE49-F238E27FC236}">
                <a16:creationId xmlns:a16="http://schemas.microsoft.com/office/drawing/2014/main" id="{A60E5832-7596-CB78-E146-07615D657C20}"/>
              </a:ext>
              <a:ext uri="{C183D7F6-B498-43B3-948B-1728B52AA6E4}">
                <adec:decorative xmlns:adec="http://schemas.microsoft.com/office/drawing/2017/decorative" val="1"/>
              </a:ext>
            </a:extLst>
          </p:cNvPr>
          <p:cNvSpPr/>
          <p:nvPr userDrawn="1"/>
        </p:nvSpPr>
        <p:spPr>
          <a:xfrm>
            <a:off x="9990667" y="-15240"/>
            <a:ext cx="2214669" cy="1880612"/>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ADD2D7C6-ED7C-95CA-5E37-4DE3D179A5C9}"/>
              </a:ext>
              <a:ext uri="{C183D7F6-B498-43B3-948B-1728B52AA6E4}">
                <adec:decorative xmlns:adec="http://schemas.microsoft.com/office/drawing/2017/decorative" val="1"/>
              </a:ext>
            </a:extLst>
          </p:cNvPr>
          <p:cNvSpPr/>
          <p:nvPr userDrawn="1"/>
        </p:nvSpPr>
        <p:spPr>
          <a:xfrm>
            <a:off x="10231115" y="0"/>
            <a:ext cx="1960733" cy="1632941"/>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blipFill dpi="0" rotWithShape="1">
            <a:blip r:embed="rId5" cstate="print">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ABB7DA1B-2A5F-A3DD-775B-EB16527690D2}"/>
              </a:ext>
              <a:ext uri="{C183D7F6-B498-43B3-948B-1728B52AA6E4}">
                <adec:decorative xmlns:adec="http://schemas.microsoft.com/office/drawing/2017/decorative" val="1"/>
              </a:ext>
            </a:extLst>
          </p:cNvPr>
          <p:cNvSpPr/>
          <p:nvPr userDrawn="1"/>
        </p:nvSpPr>
        <p:spPr>
          <a:xfrm rot="7684585">
            <a:off x="6511120" y="-454735"/>
            <a:ext cx="1619071" cy="1540355"/>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B7BE4A41-E68C-9C80-2D5D-5383F2036149}"/>
              </a:ext>
              <a:ext uri="{C183D7F6-B498-43B3-948B-1728B52AA6E4}">
                <adec:decorative xmlns:adec="http://schemas.microsoft.com/office/drawing/2017/decorative" val="1"/>
              </a:ext>
            </a:extLst>
          </p:cNvPr>
          <p:cNvSpPr/>
          <p:nvPr userDrawn="1"/>
        </p:nvSpPr>
        <p:spPr>
          <a:xfrm rot="7684585">
            <a:off x="6449531" y="-516453"/>
            <a:ext cx="1742249" cy="1663790"/>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F636F623-FD4E-1F48-D355-BBF352CF291F}"/>
              </a:ext>
              <a:ext uri="{C183D7F6-B498-43B3-948B-1728B52AA6E4}">
                <adec:decorative xmlns:adec="http://schemas.microsoft.com/office/drawing/2017/decorative" val="1"/>
              </a:ext>
            </a:extLst>
          </p:cNvPr>
          <p:cNvSpPr/>
          <p:nvPr userDrawn="1"/>
        </p:nvSpPr>
        <p:spPr>
          <a:xfrm rot="7684585">
            <a:off x="6581863" y="-372654"/>
            <a:ext cx="1477584" cy="1376193"/>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067C8421-9319-B00E-EBAB-D1544E0AB15D}"/>
              </a:ext>
              <a:ext uri="{C183D7F6-B498-43B3-948B-1728B52AA6E4}">
                <adec:decorative xmlns:adec="http://schemas.microsoft.com/office/drawing/2017/decorative" val="1"/>
              </a:ext>
            </a:extLst>
          </p:cNvPr>
          <p:cNvSpPr/>
          <p:nvPr userDrawn="1"/>
        </p:nvSpPr>
        <p:spPr>
          <a:xfrm rot="7684585">
            <a:off x="6680681" y="-304649"/>
            <a:ext cx="1279948" cy="1240183"/>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7" cstate="print">
              <a:duotone>
                <a:prstClr val="black"/>
                <a:schemeClr val="accent6">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99844898"/>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4E3F24E-E096-FA5F-505F-0482258E63E5}"/>
              </a:ext>
            </a:extLst>
          </p:cNvPr>
          <p:cNvSpPr>
            <a:spLocks noGrp="1"/>
          </p:cNvSpPr>
          <p:nvPr>
            <p:ph type="dt" sz="half" idx="2"/>
          </p:nvPr>
        </p:nvSpPr>
        <p:spPr>
          <a:xfrm>
            <a:off x="681039" y="6170491"/>
            <a:ext cx="2405062"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r>
              <a:rPr lang="en-US"/>
              <a:t>1st Sunday</a:t>
            </a:r>
            <a:endParaRPr lang="en-US" dirty="0"/>
          </a:p>
        </p:txBody>
      </p:sp>
      <p:sp>
        <p:nvSpPr>
          <p:cNvPr id="3" name="Footer Placeholder 4">
            <a:extLst>
              <a:ext uri="{FF2B5EF4-FFF2-40B4-BE49-F238E27FC236}">
                <a16:creationId xmlns:a16="http://schemas.microsoft.com/office/drawing/2014/main" id="{C0BA1D06-6815-D580-A810-E262AAE052DE}"/>
              </a:ext>
            </a:extLst>
          </p:cNvPr>
          <p:cNvSpPr>
            <a:spLocks noGrp="1"/>
          </p:cNvSpPr>
          <p:nvPr>
            <p:ph type="ftr" sz="quarter" idx="3"/>
          </p:nvPr>
        </p:nvSpPr>
        <p:spPr>
          <a:xfrm>
            <a:off x="3262313" y="6170490"/>
            <a:ext cx="5667375" cy="457200"/>
          </a:xfrm>
          <a:prstGeom prst="rect">
            <a:avLst/>
          </a:prstGeom>
        </p:spPr>
        <p:txBody>
          <a:bodyPr vert="horz" lIns="109728" tIns="109728" rIns="109728" bIns="91440" rtlCol="0" anchor="ctr"/>
          <a:lstStyle>
            <a:lvl1pPr algn="l">
              <a:defRPr sz="1100" cap="all" spc="0" baseline="0">
                <a:solidFill>
                  <a:schemeClr val="tx1">
                    <a:lumMod val="75000"/>
                    <a:lumOff val="25000"/>
                  </a:schemeClr>
                </a:solidFill>
                <a:latin typeface="+mj-lt"/>
              </a:defRPr>
            </a:lvl1pPr>
          </a:lstStyle>
          <a:p>
            <a:pPr algn="ctr"/>
            <a:r>
              <a:rPr lang="en-US"/>
              <a:t>Feb 02, 2025</a:t>
            </a:r>
            <a:endParaRPr lang="en-US" dirty="0"/>
          </a:p>
        </p:txBody>
      </p:sp>
      <p:sp>
        <p:nvSpPr>
          <p:cNvPr id="4" name="Slide Number Placeholder 5">
            <a:extLst>
              <a:ext uri="{FF2B5EF4-FFF2-40B4-BE49-F238E27FC236}">
                <a16:creationId xmlns:a16="http://schemas.microsoft.com/office/drawing/2014/main" id="{906889FD-F7D6-A52A-BAFB-793A0AA86CF7}"/>
              </a:ext>
            </a:extLst>
          </p:cNvPr>
          <p:cNvSpPr>
            <a:spLocks noGrp="1"/>
          </p:cNvSpPr>
          <p:nvPr>
            <p:ph type="sldNum" sz="quarter" idx="4"/>
          </p:nvPr>
        </p:nvSpPr>
        <p:spPr>
          <a:xfrm>
            <a:off x="9105900" y="6170490"/>
            <a:ext cx="2405062"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697493924"/>
      </p:ext>
    </p:extLst>
  </p:cSld>
  <p:clrMapOvr>
    <a:masterClrMapping/>
  </p:clrMapOvr>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r>
              <a:rPr lang="en-US"/>
              <a:t>1st Sunday</a:t>
            </a:r>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pPr algn="ctr"/>
            <a:r>
              <a:rPr lang="en-US"/>
              <a:t>Feb 02, 2025</a:t>
            </a:r>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68543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pPr algn="ctr"/>
            <a:r>
              <a:rPr lang="en-US"/>
              <a:t>Feb 02, 2025</a:t>
            </a:r>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r>
              <a:rPr lang="en-US"/>
              <a:t>1st Sunday</a:t>
            </a:r>
            <a:endParaRPr lang="en-US" dirty="0"/>
          </a:p>
        </p:txBody>
      </p:sp>
    </p:spTree>
    <p:extLst>
      <p:ext uri="{BB962C8B-B14F-4D97-AF65-F5344CB8AC3E}">
        <p14:creationId xmlns:p14="http://schemas.microsoft.com/office/powerpoint/2010/main" val="65879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r>
              <a:rPr lang="en-US"/>
              <a:t>1st Sunday</a:t>
            </a:r>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pPr algn="ctr"/>
            <a:r>
              <a:rPr lang="en-US"/>
              <a:t>Feb 02, 2025</a:t>
            </a:r>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38124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r>
              <a:rPr lang="en-US"/>
              <a:t>1st Sunday</a:t>
            </a:r>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pPr algn="ctr"/>
            <a:r>
              <a:rPr lang="en-US"/>
              <a:t>Feb 02, 2025</a:t>
            </a:r>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079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r>
              <a:rPr lang="en-US"/>
              <a:t>1st Sunday</a:t>
            </a:r>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pPr algn="ctr"/>
            <a:r>
              <a:rPr lang="en-US"/>
              <a:t>Feb 02, 2025</a:t>
            </a:r>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66513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r>
              <a:rPr lang="en-US"/>
              <a:t>1st Sunday</a:t>
            </a:r>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pPr algn="ctr"/>
            <a:r>
              <a:rPr lang="en-US"/>
              <a:t>Feb 02, 2025</a:t>
            </a:r>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654047089"/>
      </p:ext>
    </p:extLst>
  </p:cSld>
  <p:clrMapOvr>
    <a:masterClrMapping/>
  </p:clrMapOvr>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r>
              <a:rPr lang="en-US"/>
              <a:t>1st Sunday</a:t>
            </a:r>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pPr algn="ctr"/>
            <a:r>
              <a:rPr lang="en-US"/>
              <a:t>Feb 02, 2025</a:t>
            </a:r>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205596824"/>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r>
              <a:rPr lang="en-US"/>
              <a:t>1st Sunday</a:t>
            </a:r>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pPr algn="ctr"/>
            <a:r>
              <a:rPr lang="en-US"/>
              <a:t>Feb 02, 2025</a:t>
            </a:r>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86434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r>
              <a:rPr lang="en-US"/>
              <a:t>1st Sunday</a:t>
            </a:r>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pPr algn="ctr"/>
            <a:r>
              <a:rPr lang="en-US"/>
              <a:t>Feb 02, 2025</a:t>
            </a:r>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68609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10" r:id="rId12"/>
    <p:sldLayoutId id="2147483812" r:id="rId13"/>
    <p:sldLayoutId id="2147483691" r:id="rId14"/>
  </p:sldLayoutIdLst>
  <p:hf hdr="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35A-5ECE-43C8-B81D-FB11A0598038}"/>
              </a:ext>
            </a:extLst>
          </p:cNvPr>
          <p:cNvSpPr>
            <a:spLocks noGrp="1"/>
          </p:cNvSpPr>
          <p:nvPr>
            <p:ph type="title"/>
          </p:nvPr>
        </p:nvSpPr>
        <p:spPr>
          <a:xfrm>
            <a:off x="6642099" y="1085366"/>
            <a:ext cx="5238328" cy="2809766"/>
          </a:xfrm>
        </p:spPr>
        <p:txBody>
          <a:bodyPr anchor="b">
            <a:normAutofit/>
          </a:bodyPr>
          <a:lstStyle/>
          <a:p>
            <a:r>
              <a:rPr lang="en-US" sz="4000" dirty="0"/>
              <a:t>Reconcilable Differences </a:t>
            </a:r>
            <a:endParaRPr lang="en-US" sz="6000" dirty="0"/>
          </a:p>
        </p:txBody>
      </p:sp>
      <p:sp>
        <p:nvSpPr>
          <p:cNvPr id="3" name="Subtitle 2">
            <a:extLst>
              <a:ext uri="{FF2B5EF4-FFF2-40B4-BE49-F238E27FC236}">
                <a16:creationId xmlns:a16="http://schemas.microsoft.com/office/drawing/2014/main" id="{CE24BAAE-F3C2-4167-8E55-3D4A3B8F9FD0}"/>
              </a:ext>
            </a:extLst>
          </p:cNvPr>
          <p:cNvSpPr>
            <a:spLocks noGrp="1"/>
          </p:cNvSpPr>
          <p:nvPr>
            <p:ph sz="quarter" idx="16"/>
          </p:nvPr>
        </p:nvSpPr>
        <p:spPr>
          <a:xfrm>
            <a:off x="4721013" y="4057802"/>
            <a:ext cx="7342294" cy="2186830"/>
          </a:xfrm>
        </p:spPr>
        <p:txBody>
          <a:bodyPr anchor="t">
            <a:noAutofit/>
          </a:bodyPr>
          <a:lstStyle/>
          <a:p>
            <a:r>
              <a:rPr lang="en-US" sz="3200" dirty="0"/>
              <a:t>Philippians 4:2-3 </a:t>
            </a:r>
          </a:p>
          <a:p>
            <a:r>
              <a:rPr lang="en-US" sz="2800" dirty="0"/>
              <a:t>1</a:t>
            </a:r>
            <a:r>
              <a:rPr lang="en-US" sz="2800" baseline="30000" dirty="0"/>
              <a:t>st</a:t>
            </a:r>
            <a:r>
              <a:rPr lang="en-US" sz="2800" dirty="0"/>
              <a:t> Sunday February 2</a:t>
            </a:r>
            <a:r>
              <a:rPr lang="en-US" sz="2800" baseline="30000" dirty="0"/>
              <a:t>nd</a:t>
            </a:r>
            <a:r>
              <a:rPr lang="en-US" sz="2800" dirty="0"/>
              <a:t> 2025</a:t>
            </a:r>
          </a:p>
        </p:txBody>
      </p:sp>
    </p:spTree>
    <p:extLst>
      <p:ext uri="{BB962C8B-B14F-4D97-AF65-F5344CB8AC3E}">
        <p14:creationId xmlns:p14="http://schemas.microsoft.com/office/powerpoint/2010/main" val="238213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CFEA6F-C04A-C340-A918-8C8E67FA49D3}"/>
              </a:ext>
            </a:extLst>
          </p:cNvPr>
          <p:cNvSpPr>
            <a:spLocks noGrp="1"/>
          </p:cNvSpPr>
          <p:nvPr>
            <p:ph type="dt" sz="half" idx="10"/>
          </p:nvPr>
        </p:nvSpPr>
        <p:spPr/>
        <p:txBody>
          <a:bodyPr/>
          <a:lstStyle/>
          <a:p>
            <a:r>
              <a:rPr lang="en-US"/>
              <a:t>1st Sunday</a:t>
            </a:r>
            <a:endParaRPr lang="en-US" dirty="0"/>
          </a:p>
        </p:txBody>
      </p:sp>
      <p:sp>
        <p:nvSpPr>
          <p:cNvPr id="3" name="Footer Placeholder 2">
            <a:extLst>
              <a:ext uri="{FF2B5EF4-FFF2-40B4-BE49-F238E27FC236}">
                <a16:creationId xmlns:a16="http://schemas.microsoft.com/office/drawing/2014/main" id="{FB13A820-6A47-4E4B-C96C-72D88626C567}"/>
              </a:ext>
            </a:extLst>
          </p:cNvPr>
          <p:cNvSpPr>
            <a:spLocks noGrp="1"/>
          </p:cNvSpPr>
          <p:nvPr>
            <p:ph type="ftr" sz="quarter" idx="11"/>
          </p:nvPr>
        </p:nvSpPr>
        <p:spPr/>
        <p:txBody>
          <a:bodyPr/>
          <a:lstStyle/>
          <a:p>
            <a:pPr algn="ctr"/>
            <a:r>
              <a:rPr lang="en-US"/>
              <a:t>Feb 02, 2025</a:t>
            </a:r>
            <a:endParaRPr lang="en-US" dirty="0"/>
          </a:p>
        </p:txBody>
      </p:sp>
      <p:sp>
        <p:nvSpPr>
          <p:cNvPr id="4" name="Slide Number Placeholder 3">
            <a:extLst>
              <a:ext uri="{FF2B5EF4-FFF2-40B4-BE49-F238E27FC236}">
                <a16:creationId xmlns:a16="http://schemas.microsoft.com/office/drawing/2014/main" id="{A21130FD-AB21-2D2D-1C94-7FDCCD6DB21D}"/>
              </a:ext>
            </a:extLst>
          </p:cNvPr>
          <p:cNvSpPr>
            <a:spLocks noGrp="1"/>
          </p:cNvSpPr>
          <p:nvPr>
            <p:ph type="sldNum" sz="quarter" idx="12"/>
          </p:nvPr>
        </p:nvSpPr>
        <p:spPr/>
        <p:txBody>
          <a:bodyPr/>
          <a:lstStyle/>
          <a:p>
            <a:fld id="{FAEF9944-A4F6-4C59-AEBD-678D6480B8EA}" type="slidenum">
              <a:rPr lang="en-US" smtClean="0"/>
              <a:pPr/>
              <a:t>10</a:t>
            </a:fld>
            <a:endParaRPr lang="en-US" dirty="0"/>
          </a:p>
        </p:txBody>
      </p:sp>
      <p:sp>
        <p:nvSpPr>
          <p:cNvPr id="7" name="TextBox 6">
            <a:extLst>
              <a:ext uri="{FF2B5EF4-FFF2-40B4-BE49-F238E27FC236}">
                <a16:creationId xmlns:a16="http://schemas.microsoft.com/office/drawing/2014/main" id="{573DB82B-2A95-F837-6E39-766E0950709D}"/>
              </a:ext>
            </a:extLst>
          </p:cNvPr>
          <p:cNvSpPr txBox="1"/>
          <p:nvPr/>
        </p:nvSpPr>
        <p:spPr>
          <a:xfrm>
            <a:off x="101600" y="108373"/>
            <a:ext cx="11940864" cy="5016758"/>
          </a:xfrm>
          <a:prstGeom prst="rect">
            <a:avLst/>
          </a:prstGeom>
          <a:noFill/>
        </p:spPr>
        <p:txBody>
          <a:bodyPr wrap="square">
            <a:spAutoFit/>
          </a:bodyPr>
          <a:lstStyle/>
          <a:p>
            <a:r>
              <a:rPr lang="en-US" sz="3200" dirty="0"/>
              <a:t>Paul says, listen, don’t forget – all of you – </a:t>
            </a:r>
            <a:r>
              <a:rPr lang="en-US" sz="3200" b="1" dirty="0"/>
              <a:t>your names are written forever in the book of life. </a:t>
            </a:r>
            <a:r>
              <a:rPr lang="en-US" sz="3200" dirty="0"/>
              <a:t>The disciples came back rejoicing over their preaching ministry and Jesus said to them, </a:t>
            </a:r>
            <a:r>
              <a:rPr lang="en-US" sz="3200" b="1" dirty="0"/>
              <a:t>“Rejoice over this – that your names are written in heaven (Luke 10:20) </a:t>
            </a:r>
            <a:r>
              <a:rPr lang="en-US" sz="3200" dirty="0"/>
              <a:t>Daniel saw in his Old Testament prophecy the resurrection of everyone whose name shall be found written in the book (Daniel 12) One way to endure with grace and offer to live by grace and attempt to demonstrate grace to others is to remember your eternal future is drenched with grace. </a:t>
            </a:r>
          </a:p>
        </p:txBody>
      </p:sp>
    </p:spTree>
    <p:extLst>
      <p:ext uri="{BB962C8B-B14F-4D97-AF65-F5344CB8AC3E}">
        <p14:creationId xmlns:p14="http://schemas.microsoft.com/office/powerpoint/2010/main" val="236985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166CBC-CE71-F9EF-FED9-BD5F441D1D37}"/>
              </a:ext>
            </a:extLst>
          </p:cNvPr>
          <p:cNvSpPr>
            <a:spLocks noGrp="1"/>
          </p:cNvSpPr>
          <p:nvPr>
            <p:ph type="dt" sz="half" idx="10"/>
          </p:nvPr>
        </p:nvSpPr>
        <p:spPr/>
        <p:txBody>
          <a:bodyPr/>
          <a:lstStyle/>
          <a:p>
            <a:r>
              <a:rPr lang="en-US"/>
              <a:t>1st Sunday</a:t>
            </a:r>
            <a:endParaRPr lang="en-US" dirty="0"/>
          </a:p>
        </p:txBody>
      </p:sp>
      <p:sp>
        <p:nvSpPr>
          <p:cNvPr id="3" name="Footer Placeholder 2">
            <a:extLst>
              <a:ext uri="{FF2B5EF4-FFF2-40B4-BE49-F238E27FC236}">
                <a16:creationId xmlns:a16="http://schemas.microsoft.com/office/drawing/2014/main" id="{152E523B-BC1D-C0AF-1716-7AC986682774}"/>
              </a:ext>
            </a:extLst>
          </p:cNvPr>
          <p:cNvSpPr>
            <a:spLocks noGrp="1"/>
          </p:cNvSpPr>
          <p:nvPr>
            <p:ph type="ftr" sz="quarter" idx="11"/>
          </p:nvPr>
        </p:nvSpPr>
        <p:spPr/>
        <p:txBody>
          <a:bodyPr/>
          <a:lstStyle/>
          <a:p>
            <a:pPr algn="ctr"/>
            <a:r>
              <a:rPr lang="en-US"/>
              <a:t>Feb 02, 2025</a:t>
            </a:r>
            <a:endParaRPr lang="en-US" dirty="0"/>
          </a:p>
        </p:txBody>
      </p:sp>
      <p:sp>
        <p:nvSpPr>
          <p:cNvPr id="4" name="Slide Number Placeholder 3">
            <a:extLst>
              <a:ext uri="{FF2B5EF4-FFF2-40B4-BE49-F238E27FC236}">
                <a16:creationId xmlns:a16="http://schemas.microsoft.com/office/drawing/2014/main" id="{EF53594F-F2D0-9D80-407E-0409F8930ADB}"/>
              </a:ext>
            </a:extLst>
          </p:cNvPr>
          <p:cNvSpPr>
            <a:spLocks noGrp="1"/>
          </p:cNvSpPr>
          <p:nvPr>
            <p:ph type="sldNum" sz="quarter" idx="12"/>
          </p:nvPr>
        </p:nvSpPr>
        <p:spPr/>
        <p:txBody>
          <a:bodyPr/>
          <a:lstStyle/>
          <a:p>
            <a:fld id="{FAEF9944-A4F6-4C59-AEBD-678D6480B8EA}" type="slidenum">
              <a:rPr lang="en-US" smtClean="0"/>
              <a:pPr/>
              <a:t>11</a:t>
            </a:fld>
            <a:endParaRPr lang="en-US" dirty="0"/>
          </a:p>
        </p:txBody>
      </p:sp>
      <p:sp>
        <p:nvSpPr>
          <p:cNvPr id="7" name="TextBox 6">
            <a:extLst>
              <a:ext uri="{FF2B5EF4-FFF2-40B4-BE49-F238E27FC236}">
                <a16:creationId xmlns:a16="http://schemas.microsoft.com/office/drawing/2014/main" id="{0E388457-CE20-E775-1811-FF8704C43297}"/>
              </a:ext>
            </a:extLst>
          </p:cNvPr>
          <p:cNvSpPr txBox="1"/>
          <p:nvPr/>
        </p:nvSpPr>
        <p:spPr>
          <a:xfrm>
            <a:off x="121919" y="88053"/>
            <a:ext cx="11975253" cy="2862322"/>
          </a:xfrm>
          <a:prstGeom prst="rect">
            <a:avLst/>
          </a:prstGeom>
          <a:noFill/>
        </p:spPr>
        <p:txBody>
          <a:bodyPr wrap="square">
            <a:spAutoFit/>
          </a:bodyPr>
          <a:lstStyle/>
          <a:p>
            <a:r>
              <a:rPr lang="en-US" sz="3600" dirty="0"/>
              <a:t>We demonstrate the uniqueness of our Lord who stooped low in humility to demonstrate grace . . . and if He did . . . so should we. If people </a:t>
            </a:r>
            <a:r>
              <a:rPr lang="en-US" sz="3600" dirty="0" err="1"/>
              <a:t>wanna</a:t>
            </a:r>
            <a:r>
              <a:rPr lang="en-US" sz="3600" dirty="0"/>
              <a:t> know, “Where can I see the grace of God at work?” the answer is, “Right there . . </a:t>
            </a:r>
            <a:r>
              <a:rPr lang="en-US" sz="3600"/>
              <a:t>. </a:t>
            </a:r>
            <a:endParaRPr lang="en-US" sz="3600" dirty="0"/>
          </a:p>
        </p:txBody>
      </p:sp>
    </p:spTree>
    <p:extLst>
      <p:ext uri="{BB962C8B-B14F-4D97-AF65-F5344CB8AC3E}">
        <p14:creationId xmlns:p14="http://schemas.microsoft.com/office/powerpoint/2010/main" val="3537675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C4895D-DAA9-5939-22C4-2E252F5F9AC8}"/>
              </a:ext>
            </a:extLst>
          </p:cNvPr>
          <p:cNvSpPr>
            <a:spLocks noGrp="1"/>
          </p:cNvSpPr>
          <p:nvPr>
            <p:ph type="dt" sz="half" idx="10"/>
          </p:nvPr>
        </p:nvSpPr>
        <p:spPr/>
        <p:txBody>
          <a:bodyPr/>
          <a:lstStyle/>
          <a:p>
            <a:r>
              <a:rPr lang="en-US"/>
              <a:t>1st Sunday</a:t>
            </a:r>
            <a:endParaRPr lang="en-US" dirty="0"/>
          </a:p>
        </p:txBody>
      </p:sp>
      <p:sp>
        <p:nvSpPr>
          <p:cNvPr id="3" name="Footer Placeholder 2">
            <a:extLst>
              <a:ext uri="{FF2B5EF4-FFF2-40B4-BE49-F238E27FC236}">
                <a16:creationId xmlns:a16="http://schemas.microsoft.com/office/drawing/2014/main" id="{1D19D49A-5E43-9959-BE41-4A4A67557776}"/>
              </a:ext>
            </a:extLst>
          </p:cNvPr>
          <p:cNvSpPr>
            <a:spLocks noGrp="1"/>
          </p:cNvSpPr>
          <p:nvPr>
            <p:ph type="ftr" sz="quarter" idx="11"/>
          </p:nvPr>
        </p:nvSpPr>
        <p:spPr/>
        <p:txBody>
          <a:bodyPr/>
          <a:lstStyle/>
          <a:p>
            <a:pPr algn="ctr"/>
            <a:r>
              <a:rPr lang="en-US"/>
              <a:t>Feb 02, 2025</a:t>
            </a:r>
            <a:endParaRPr lang="en-US" dirty="0"/>
          </a:p>
        </p:txBody>
      </p:sp>
      <p:sp>
        <p:nvSpPr>
          <p:cNvPr id="4" name="Slide Number Placeholder 3">
            <a:extLst>
              <a:ext uri="{FF2B5EF4-FFF2-40B4-BE49-F238E27FC236}">
                <a16:creationId xmlns:a16="http://schemas.microsoft.com/office/drawing/2014/main" id="{F2DC4034-FD09-60E1-6054-3E804CAFB631}"/>
              </a:ext>
            </a:extLst>
          </p:cNvPr>
          <p:cNvSpPr>
            <a:spLocks noGrp="1"/>
          </p:cNvSpPr>
          <p:nvPr>
            <p:ph type="sldNum" sz="quarter" idx="12"/>
          </p:nvPr>
        </p:nvSpPr>
        <p:spPr/>
        <p:txBody>
          <a:bodyPr/>
          <a:lstStyle/>
          <a:p>
            <a:fld id="{FAEF9944-A4F6-4C59-AEBD-678D6480B8EA}" type="slidenum">
              <a:rPr lang="en-US" smtClean="0"/>
              <a:pPr/>
              <a:t>2</a:t>
            </a:fld>
            <a:endParaRPr lang="en-US" dirty="0"/>
          </a:p>
        </p:txBody>
      </p:sp>
      <p:sp>
        <p:nvSpPr>
          <p:cNvPr id="7" name="TextBox 6">
            <a:extLst>
              <a:ext uri="{FF2B5EF4-FFF2-40B4-BE49-F238E27FC236}">
                <a16:creationId xmlns:a16="http://schemas.microsoft.com/office/drawing/2014/main" id="{12046A66-7D98-E76A-9DFD-B33DEA5F76AD}"/>
              </a:ext>
            </a:extLst>
          </p:cNvPr>
          <p:cNvSpPr txBox="1"/>
          <p:nvPr/>
        </p:nvSpPr>
        <p:spPr>
          <a:xfrm>
            <a:off x="115147" y="94827"/>
            <a:ext cx="11927317" cy="5016758"/>
          </a:xfrm>
          <a:prstGeom prst="rect">
            <a:avLst/>
          </a:prstGeom>
          <a:noFill/>
        </p:spPr>
        <p:txBody>
          <a:bodyPr wrap="square">
            <a:spAutoFit/>
          </a:bodyPr>
          <a:lstStyle/>
          <a:p>
            <a:r>
              <a:rPr lang="en-US" sz="3200" dirty="0"/>
              <a:t>The church in Philippi was in need of a refreshing demonstration of grace. </a:t>
            </a:r>
            <a:r>
              <a:rPr lang="en-US" sz="3200" b="1" dirty="0"/>
              <a:t>As Philippians chapter 4 </a:t>
            </a:r>
            <a:r>
              <a:rPr lang="en-US" sz="3200" dirty="0"/>
              <a:t>opens, in Paul’s letter to the Philippian church, he does something that he only does under critically important moments – he mentions people by name. In </a:t>
            </a:r>
            <a:r>
              <a:rPr lang="en-US" sz="3200" b="1" dirty="0"/>
              <a:t>verse 2 where Paul writes, I urge Euodia and I urge </a:t>
            </a:r>
            <a:r>
              <a:rPr lang="en-US" sz="3200" b="1" dirty="0" err="1"/>
              <a:t>Syntyche</a:t>
            </a:r>
            <a:r>
              <a:rPr lang="en-US" sz="3200" b="1" dirty="0"/>
              <a:t> to live in harmony in the Lord.</a:t>
            </a:r>
            <a:r>
              <a:rPr lang="en-US" sz="3200" dirty="0"/>
              <a:t> Now if anybody was dozing off in the Sunday morning service while this letter was being read, they were wide awake now! And as you can imagine, all eyes were on these two women sitting in the assembly.</a:t>
            </a:r>
          </a:p>
        </p:txBody>
      </p:sp>
    </p:spTree>
    <p:extLst>
      <p:ext uri="{BB962C8B-B14F-4D97-AF65-F5344CB8AC3E}">
        <p14:creationId xmlns:p14="http://schemas.microsoft.com/office/powerpoint/2010/main" val="3168410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AEB47A-BBDF-1CBF-3D3E-A18BB7805DFA}"/>
              </a:ext>
            </a:extLst>
          </p:cNvPr>
          <p:cNvSpPr>
            <a:spLocks noGrp="1"/>
          </p:cNvSpPr>
          <p:nvPr>
            <p:ph type="dt" sz="half" idx="10"/>
          </p:nvPr>
        </p:nvSpPr>
        <p:spPr/>
        <p:txBody>
          <a:bodyPr/>
          <a:lstStyle/>
          <a:p>
            <a:r>
              <a:rPr lang="en-US"/>
              <a:t>1st Sunday</a:t>
            </a:r>
            <a:endParaRPr lang="en-US" dirty="0"/>
          </a:p>
        </p:txBody>
      </p:sp>
      <p:sp>
        <p:nvSpPr>
          <p:cNvPr id="3" name="Footer Placeholder 2">
            <a:extLst>
              <a:ext uri="{FF2B5EF4-FFF2-40B4-BE49-F238E27FC236}">
                <a16:creationId xmlns:a16="http://schemas.microsoft.com/office/drawing/2014/main" id="{517B593F-96E1-EA6E-137A-FF63D21C558B}"/>
              </a:ext>
            </a:extLst>
          </p:cNvPr>
          <p:cNvSpPr>
            <a:spLocks noGrp="1"/>
          </p:cNvSpPr>
          <p:nvPr>
            <p:ph type="ftr" sz="quarter" idx="11"/>
          </p:nvPr>
        </p:nvSpPr>
        <p:spPr/>
        <p:txBody>
          <a:bodyPr/>
          <a:lstStyle/>
          <a:p>
            <a:pPr algn="ctr"/>
            <a:r>
              <a:rPr lang="en-US"/>
              <a:t>Feb 02, 2025</a:t>
            </a:r>
            <a:endParaRPr lang="en-US" dirty="0"/>
          </a:p>
        </p:txBody>
      </p:sp>
      <p:sp>
        <p:nvSpPr>
          <p:cNvPr id="4" name="Slide Number Placeholder 3">
            <a:extLst>
              <a:ext uri="{FF2B5EF4-FFF2-40B4-BE49-F238E27FC236}">
                <a16:creationId xmlns:a16="http://schemas.microsoft.com/office/drawing/2014/main" id="{ECD6C9D6-8A2D-7793-DEE5-4F7C19BA9D99}"/>
              </a:ext>
            </a:extLst>
          </p:cNvPr>
          <p:cNvSpPr>
            <a:spLocks noGrp="1"/>
          </p:cNvSpPr>
          <p:nvPr>
            <p:ph type="sldNum" sz="quarter" idx="12"/>
          </p:nvPr>
        </p:nvSpPr>
        <p:spPr/>
        <p:txBody>
          <a:bodyPr/>
          <a:lstStyle/>
          <a:p>
            <a:fld id="{FAEF9944-A4F6-4C59-AEBD-678D6480B8EA}" type="slidenum">
              <a:rPr lang="en-US" smtClean="0"/>
              <a:pPr/>
              <a:t>3</a:t>
            </a:fld>
            <a:endParaRPr lang="en-US" dirty="0"/>
          </a:p>
        </p:txBody>
      </p:sp>
      <p:sp>
        <p:nvSpPr>
          <p:cNvPr id="7" name="TextBox 6">
            <a:extLst>
              <a:ext uri="{FF2B5EF4-FFF2-40B4-BE49-F238E27FC236}">
                <a16:creationId xmlns:a16="http://schemas.microsoft.com/office/drawing/2014/main" id="{DD0BFF1B-69E3-7835-786E-31A87B8CAAE0}"/>
              </a:ext>
            </a:extLst>
          </p:cNvPr>
          <p:cNvSpPr txBox="1"/>
          <p:nvPr/>
        </p:nvSpPr>
        <p:spPr>
          <a:xfrm>
            <a:off x="81280" y="60960"/>
            <a:ext cx="12029440" cy="6001643"/>
          </a:xfrm>
          <a:prstGeom prst="rect">
            <a:avLst/>
          </a:prstGeom>
          <a:noFill/>
        </p:spPr>
        <p:txBody>
          <a:bodyPr wrap="square">
            <a:spAutoFit/>
          </a:bodyPr>
          <a:lstStyle/>
          <a:p>
            <a:r>
              <a:rPr lang="en-US" sz="3200" dirty="0"/>
              <a:t>Paul calls them out by name but he uses a gracious approach in appealing to these women; then he does something else. Notice how Paul refuses to take sides. Would you notice that Paul does not write, “I urge Euodia to live in harmony with </a:t>
            </a:r>
            <a:r>
              <a:rPr lang="en-US" sz="3200" dirty="0" err="1"/>
              <a:t>Syntyche</a:t>
            </a:r>
            <a:r>
              <a:rPr lang="en-US" sz="3200" dirty="0"/>
              <a:t>”; or “I urge </a:t>
            </a:r>
            <a:r>
              <a:rPr lang="en-US" sz="3200" dirty="0" err="1"/>
              <a:t>Syntyche</a:t>
            </a:r>
            <a:r>
              <a:rPr lang="en-US" sz="3200" dirty="0"/>
              <a:t> to live in harmony with Euodia.” By appealing to them both, Paul doesn’t take sides with either one of them. </a:t>
            </a:r>
            <a:r>
              <a:rPr lang="en-US" sz="3200" b="1" dirty="0"/>
              <a:t>I urge Euodia and I urge </a:t>
            </a:r>
            <a:r>
              <a:rPr lang="en-US" sz="3200" b="1" dirty="0" err="1"/>
              <a:t>Syntyche</a:t>
            </a:r>
            <a:r>
              <a:rPr lang="en-US" sz="3200" b="1" dirty="0"/>
              <a:t> to live in harmony in the Lord. </a:t>
            </a:r>
            <a:r>
              <a:rPr lang="en-US" sz="3200" dirty="0"/>
              <a:t>Both of you – live in harmony – literally, have the same mind, in the Lord. In other words, go back to your common ground in the Lord and make up your mind to live in harmony because of what you share </a:t>
            </a:r>
            <a:r>
              <a:rPr lang="en-US" sz="3200" b="1" dirty="0"/>
              <a:t>in the Lord</a:t>
            </a:r>
            <a:r>
              <a:rPr lang="en-US" sz="3200" dirty="0"/>
              <a:t>.</a:t>
            </a:r>
          </a:p>
        </p:txBody>
      </p:sp>
    </p:spTree>
    <p:extLst>
      <p:ext uri="{BB962C8B-B14F-4D97-AF65-F5344CB8AC3E}">
        <p14:creationId xmlns:p14="http://schemas.microsoft.com/office/powerpoint/2010/main" val="3013808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5CC32C-F844-AC7B-6937-B69AAC297089}"/>
              </a:ext>
            </a:extLst>
          </p:cNvPr>
          <p:cNvSpPr>
            <a:spLocks noGrp="1"/>
          </p:cNvSpPr>
          <p:nvPr>
            <p:ph type="dt" sz="half" idx="10"/>
          </p:nvPr>
        </p:nvSpPr>
        <p:spPr/>
        <p:txBody>
          <a:bodyPr/>
          <a:lstStyle/>
          <a:p>
            <a:r>
              <a:rPr lang="en-US"/>
              <a:t>1st Sunday</a:t>
            </a:r>
            <a:endParaRPr lang="en-US" dirty="0"/>
          </a:p>
        </p:txBody>
      </p:sp>
      <p:sp>
        <p:nvSpPr>
          <p:cNvPr id="3" name="Footer Placeholder 2">
            <a:extLst>
              <a:ext uri="{FF2B5EF4-FFF2-40B4-BE49-F238E27FC236}">
                <a16:creationId xmlns:a16="http://schemas.microsoft.com/office/drawing/2014/main" id="{76FA4595-534D-20E0-F9A2-328B8AED1FF2}"/>
              </a:ext>
            </a:extLst>
          </p:cNvPr>
          <p:cNvSpPr>
            <a:spLocks noGrp="1"/>
          </p:cNvSpPr>
          <p:nvPr>
            <p:ph type="ftr" sz="quarter" idx="11"/>
          </p:nvPr>
        </p:nvSpPr>
        <p:spPr/>
        <p:txBody>
          <a:bodyPr/>
          <a:lstStyle/>
          <a:p>
            <a:pPr algn="ctr"/>
            <a:r>
              <a:rPr lang="en-US"/>
              <a:t>Feb 02, 2025</a:t>
            </a:r>
            <a:endParaRPr lang="en-US" dirty="0"/>
          </a:p>
        </p:txBody>
      </p:sp>
      <p:sp>
        <p:nvSpPr>
          <p:cNvPr id="4" name="Slide Number Placeholder 3">
            <a:extLst>
              <a:ext uri="{FF2B5EF4-FFF2-40B4-BE49-F238E27FC236}">
                <a16:creationId xmlns:a16="http://schemas.microsoft.com/office/drawing/2014/main" id="{09451069-A327-037D-5EA8-D622968674FD}"/>
              </a:ext>
            </a:extLst>
          </p:cNvPr>
          <p:cNvSpPr>
            <a:spLocks noGrp="1"/>
          </p:cNvSpPr>
          <p:nvPr>
            <p:ph type="sldNum" sz="quarter" idx="12"/>
          </p:nvPr>
        </p:nvSpPr>
        <p:spPr/>
        <p:txBody>
          <a:bodyPr/>
          <a:lstStyle/>
          <a:p>
            <a:fld id="{FAEF9944-A4F6-4C59-AEBD-678D6480B8EA}" type="slidenum">
              <a:rPr lang="en-US" smtClean="0"/>
              <a:pPr/>
              <a:t>4</a:t>
            </a:fld>
            <a:endParaRPr lang="en-US" dirty="0"/>
          </a:p>
        </p:txBody>
      </p:sp>
      <p:sp>
        <p:nvSpPr>
          <p:cNvPr id="7" name="TextBox 6">
            <a:extLst>
              <a:ext uri="{FF2B5EF4-FFF2-40B4-BE49-F238E27FC236}">
                <a16:creationId xmlns:a16="http://schemas.microsoft.com/office/drawing/2014/main" id="{72661CED-69AE-6403-0564-464905DFC6C6}"/>
              </a:ext>
            </a:extLst>
          </p:cNvPr>
          <p:cNvSpPr txBox="1"/>
          <p:nvPr/>
        </p:nvSpPr>
        <p:spPr>
          <a:xfrm>
            <a:off x="81280" y="88053"/>
            <a:ext cx="11961184" cy="5509200"/>
          </a:xfrm>
          <a:prstGeom prst="rect">
            <a:avLst/>
          </a:prstGeom>
          <a:noFill/>
        </p:spPr>
        <p:txBody>
          <a:bodyPr wrap="square">
            <a:spAutoFit/>
          </a:bodyPr>
          <a:lstStyle/>
          <a:p>
            <a:r>
              <a:rPr lang="en-US" sz="3200" dirty="0"/>
              <a:t>Paul knew that if they got right [in] the Lord, they would be right with each other. The next thing Paul does is this; instead of taking sides and going into all the details and spreading it all out in front of the church, instead of berating these women, Paul actually begins to praise these women. Notice the middle part of </a:t>
            </a:r>
            <a:r>
              <a:rPr lang="en-US" sz="3200" b="1" dirty="0"/>
              <a:t>verse 3; these women who have shared my struggle in the cause of the gospel together with Clement also and the rest of my fellow workers. </a:t>
            </a:r>
            <a:r>
              <a:rPr lang="en-US" sz="3200" dirty="0"/>
              <a:t>Just review the history of this church and you’ll discover that women were deeply involved in the very inception of this congregation.</a:t>
            </a:r>
            <a:endParaRPr lang="en-US" sz="3200" b="1" dirty="0"/>
          </a:p>
        </p:txBody>
      </p:sp>
    </p:spTree>
    <p:extLst>
      <p:ext uri="{BB962C8B-B14F-4D97-AF65-F5344CB8AC3E}">
        <p14:creationId xmlns:p14="http://schemas.microsoft.com/office/powerpoint/2010/main" val="1020731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5CB3FF-5805-FD7A-38A1-251E15025AE6}"/>
              </a:ext>
            </a:extLst>
          </p:cNvPr>
          <p:cNvSpPr>
            <a:spLocks noGrp="1"/>
          </p:cNvSpPr>
          <p:nvPr>
            <p:ph type="dt" sz="half" idx="10"/>
          </p:nvPr>
        </p:nvSpPr>
        <p:spPr/>
        <p:txBody>
          <a:bodyPr/>
          <a:lstStyle/>
          <a:p>
            <a:r>
              <a:rPr lang="en-US"/>
              <a:t>1st Sunday</a:t>
            </a:r>
            <a:endParaRPr lang="en-US" dirty="0"/>
          </a:p>
        </p:txBody>
      </p:sp>
      <p:sp>
        <p:nvSpPr>
          <p:cNvPr id="3" name="Footer Placeholder 2">
            <a:extLst>
              <a:ext uri="{FF2B5EF4-FFF2-40B4-BE49-F238E27FC236}">
                <a16:creationId xmlns:a16="http://schemas.microsoft.com/office/drawing/2014/main" id="{554DADAD-2EBA-DA76-0452-6277ED455E25}"/>
              </a:ext>
            </a:extLst>
          </p:cNvPr>
          <p:cNvSpPr>
            <a:spLocks noGrp="1"/>
          </p:cNvSpPr>
          <p:nvPr>
            <p:ph type="ftr" sz="quarter" idx="11"/>
          </p:nvPr>
        </p:nvSpPr>
        <p:spPr/>
        <p:txBody>
          <a:bodyPr/>
          <a:lstStyle/>
          <a:p>
            <a:pPr algn="ctr"/>
            <a:r>
              <a:rPr lang="en-US"/>
              <a:t>Feb 02, 2025</a:t>
            </a:r>
            <a:endParaRPr lang="en-US" dirty="0"/>
          </a:p>
        </p:txBody>
      </p:sp>
      <p:sp>
        <p:nvSpPr>
          <p:cNvPr id="4" name="Slide Number Placeholder 3">
            <a:extLst>
              <a:ext uri="{FF2B5EF4-FFF2-40B4-BE49-F238E27FC236}">
                <a16:creationId xmlns:a16="http://schemas.microsoft.com/office/drawing/2014/main" id="{B64A57C9-E8C6-73F2-C94F-3A757A08F5CD}"/>
              </a:ext>
            </a:extLst>
          </p:cNvPr>
          <p:cNvSpPr>
            <a:spLocks noGrp="1"/>
          </p:cNvSpPr>
          <p:nvPr>
            <p:ph type="sldNum" sz="quarter" idx="12"/>
          </p:nvPr>
        </p:nvSpPr>
        <p:spPr/>
        <p:txBody>
          <a:bodyPr/>
          <a:lstStyle/>
          <a:p>
            <a:fld id="{FAEF9944-A4F6-4C59-AEBD-678D6480B8EA}" type="slidenum">
              <a:rPr lang="en-US" smtClean="0"/>
              <a:pPr/>
              <a:t>5</a:t>
            </a:fld>
            <a:endParaRPr lang="en-US" dirty="0"/>
          </a:p>
        </p:txBody>
      </p:sp>
      <p:sp>
        <p:nvSpPr>
          <p:cNvPr id="7" name="TextBox 6">
            <a:extLst>
              <a:ext uri="{FF2B5EF4-FFF2-40B4-BE49-F238E27FC236}">
                <a16:creationId xmlns:a16="http://schemas.microsoft.com/office/drawing/2014/main" id="{92D2520C-9F39-9C17-9FE0-AD9C96A7B454}"/>
              </a:ext>
            </a:extLst>
          </p:cNvPr>
          <p:cNvSpPr txBox="1"/>
          <p:nvPr/>
        </p:nvSpPr>
        <p:spPr>
          <a:xfrm>
            <a:off x="0" y="0"/>
            <a:ext cx="11927317" cy="5509200"/>
          </a:xfrm>
          <a:prstGeom prst="rect">
            <a:avLst/>
          </a:prstGeom>
          <a:noFill/>
        </p:spPr>
        <p:txBody>
          <a:bodyPr wrap="square">
            <a:spAutoFit/>
          </a:bodyPr>
          <a:lstStyle/>
          <a:p>
            <a:r>
              <a:rPr lang="en-US" sz="3200" dirty="0"/>
              <a:t>The greatest threat to the church in Philippi wasn’t their view on the deity of Christ or His resurrection – it was disharmony between two faithful charter members; and the church had begun taking sides – one group was siding with Euodia and the other group was siding with </a:t>
            </a:r>
            <a:r>
              <a:rPr lang="en-US" sz="3200" dirty="0" err="1"/>
              <a:t>Syntyche</a:t>
            </a:r>
            <a:r>
              <a:rPr lang="en-US" sz="3200" dirty="0"/>
              <a:t> – and a third group was simply trying to stay out of the way. And the enemy of the Church was licking his chops. In any church fight, the Devil doesn’t take sides – he just provides both sides with ammunition. And this had become a dangerous threat that Paul must deal with, head on. </a:t>
            </a:r>
          </a:p>
        </p:txBody>
      </p:sp>
    </p:spTree>
    <p:extLst>
      <p:ext uri="{BB962C8B-B14F-4D97-AF65-F5344CB8AC3E}">
        <p14:creationId xmlns:p14="http://schemas.microsoft.com/office/powerpoint/2010/main" val="3985713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92C7A-D811-D3C4-1C7B-71421DEDA9DE}"/>
              </a:ext>
            </a:extLst>
          </p:cNvPr>
          <p:cNvSpPr>
            <a:spLocks noGrp="1"/>
          </p:cNvSpPr>
          <p:nvPr>
            <p:ph type="dt" sz="half" idx="10"/>
          </p:nvPr>
        </p:nvSpPr>
        <p:spPr/>
        <p:txBody>
          <a:bodyPr/>
          <a:lstStyle/>
          <a:p>
            <a:r>
              <a:rPr lang="en-US"/>
              <a:t>1st Sunday</a:t>
            </a:r>
            <a:endParaRPr lang="en-US" dirty="0"/>
          </a:p>
        </p:txBody>
      </p:sp>
      <p:sp>
        <p:nvSpPr>
          <p:cNvPr id="3" name="Footer Placeholder 2">
            <a:extLst>
              <a:ext uri="{FF2B5EF4-FFF2-40B4-BE49-F238E27FC236}">
                <a16:creationId xmlns:a16="http://schemas.microsoft.com/office/drawing/2014/main" id="{6ACECA68-275D-DAF8-F81D-5ADA08106A9A}"/>
              </a:ext>
            </a:extLst>
          </p:cNvPr>
          <p:cNvSpPr>
            <a:spLocks noGrp="1"/>
          </p:cNvSpPr>
          <p:nvPr>
            <p:ph type="ftr" sz="quarter" idx="11"/>
          </p:nvPr>
        </p:nvSpPr>
        <p:spPr/>
        <p:txBody>
          <a:bodyPr/>
          <a:lstStyle/>
          <a:p>
            <a:pPr algn="ctr"/>
            <a:r>
              <a:rPr lang="en-US"/>
              <a:t>Feb 02, 2025</a:t>
            </a:r>
            <a:endParaRPr lang="en-US" dirty="0"/>
          </a:p>
        </p:txBody>
      </p:sp>
      <p:sp>
        <p:nvSpPr>
          <p:cNvPr id="4" name="Slide Number Placeholder 3">
            <a:extLst>
              <a:ext uri="{FF2B5EF4-FFF2-40B4-BE49-F238E27FC236}">
                <a16:creationId xmlns:a16="http://schemas.microsoft.com/office/drawing/2014/main" id="{2940BC06-4D79-B868-D38B-D1D989CD349D}"/>
              </a:ext>
            </a:extLst>
          </p:cNvPr>
          <p:cNvSpPr>
            <a:spLocks noGrp="1"/>
          </p:cNvSpPr>
          <p:nvPr>
            <p:ph type="sldNum" sz="quarter" idx="12"/>
          </p:nvPr>
        </p:nvSpPr>
        <p:spPr/>
        <p:txBody>
          <a:bodyPr/>
          <a:lstStyle/>
          <a:p>
            <a:fld id="{FAEF9944-A4F6-4C59-AEBD-678D6480B8EA}" type="slidenum">
              <a:rPr lang="en-US" smtClean="0"/>
              <a:pPr/>
              <a:t>6</a:t>
            </a:fld>
            <a:endParaRPr lang="en-US" dirty="0"/>
          </a:p>
        </p:txBody>
      </p:sp>
      <p:sp>
        <p:nvSpPr>
          <p:cNvPr id="7" name="TextBox 6">
            <a:extLst>
              <a:ext uri="{FF2B5EF4-FFF2-40B4-BE49-F238E27FC236}">
                <a16:creationId xmlns:a16="http://schemas.microsoft.com/office/drawing/2014/main" id="{297AB3B7-7373-F1AD-FCE9-132D42EFE635}"/>
              </a:ext>
            </a:extLst>
          </p:cNvPr>
          <p:cNvSpPr txBox="1"/>
          <p:nvPr/>
        </p:nvSpPr>
        <p:spPr>
          <a:xfrm>
            <a:off x="88053" y="74507"/>
            <a:ext cx="12042987" cy="5078313"/>
          </a:xfrm>
          <a:prstGeom prst="rect">
            <a:avLst/>
          </a:prstGeom>
          <a:noFill/>
        </p:spPr>
        <p:txBody>
          <a:bodyPr wrap="square">
            <a:spAutoFit/>
          </a:bodyPr>
          <a:lstStyle/>
          <a:p>
            <a:pPr marL="285750" indent="-285750">
              <a:buFont typeface="Arial" panose="020B0604020202020204" pitchFamily="34" charset="0"/>
              <a:buChar char="•"/>
            </a:pPr>
            <a:r>
              <a:rPr lang="en-US" sz="3600" b="1" dirty="0"/>
              <a:t>First, conflict is often resolved by the assistance of cooler heads. </a:t>
            </a:r>
          </a:p>
          <a:p>
            <a:r>
              <a:rPr lang="en-US" sz="3600" dirty="0"/>
              <a:t>So many times, people embroiled in a conflict could use someone to come along who can offer a fresh perspective; if they’re a good listener – and they aren’t emotionally attached – they can provide an honest evaluation that gets beyond the details of he said and she said. They can discern the real issue and help bring clarity. </a:t>
            </a:r>
          </a:p>
        </p:txBody>
      </p:sp>
    </p:spTree>
    <p:extLst>
      <p:ext uri="{BB962C8B-B14F-4D97-AF65-F5344CB8AC3E}">
        <p14:creationId xmlns:p14="http://schemas.microsoft.com/office/powerpoint/2010/main" val="3139833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E44AE4-8B45-74D5-2CA9-539A8746D7BF}"/>
              </a:ext>
            </a:extLst>
          </p:cNvPr>
          <p:cNvSpPr>
            <a:spLocks noGrp="1"/>
          </p:cNvSpPr>
          <p:nvPr>
            <p:ph type="dt" sz="half" idx="10"/>
          </p:nvPr>
        </p:nvSpPr>
        <p:spPr/>
        <p:txBody>
          <a:bodyPr/>
          <a:lstStyle/>
          <a:p>
            <a:r>
              <a:rPr lang="en-US"/>
              <a:t>1st Sunday</a:t>
            </a:r>
            <a:endParaRPr lang="en-US" dirty="0"/>
          </a:p>
        </p:txBody>
      </p:sp>
      <p:sp>
        <p:nvSpPr>
          <p:cNvPr id="3" name="Footer Placeholder 2">
            <a:extLst>
              <a:ext uri="{FF2B5EF4-FFF2-40B4-BE49-F238E27FC236}">
                <a16:creationId xmlns:a16="http://schemas.microsoft.com/office/drawing/2014/main" id="{7FEB87DC-4761-806B-1165-A4C2EECCC2E4}"/>
              </a:ext>
            </a:extLst>
          </p:cNvPr>
          <p:cNvSpPr>
            <a:spLocks noGrp="1"/>
          </p:cNvSpPr>
          <p:nvPr>
            <p:ph type="ftr" sz="quarter" idx="11"/>
          </p:nvPr>
        </p:nvSpPr>
        <p:spPr/>
        <p:txBody>
          <a:bodyPr/>
          <a:lstStyle/>
          <a:p>
            <a:pPr algn="ctr"/>
            <a:r>
              <a:rPr lang="en-US"/>
              <a:t>Feb 02, 2025</a:t>
            </a:r>
            <a:endParaRPr lang="en-US" dirty="0"/>
          </a:p>
        </p:txBody>
      </p:sp>
      <p:sp>
        <p:nvSpPr>
          <p:cNvPr id="4" name="Slide Number Placeholder 3">
            <a:extLst>
              <a:ext uri="{FF2B5EF4-FFF2-40B4-BE49-F238E27FC236}">
                <a16:creationId xmlns:a16="http://schemas.microsoft.com/office/drawing/2014/main" id="{1B152CE7-0C54-2BDE-C134-A7151C1411E5}"/>
              </a:ext>
            </a:extLst>
          </p:cNvPr>
          <p:cNvSpPr>
            <a:spLocks noGrp="1"/>
          </p:cNvSpPr>
          <p:nvPr>
            <p:ph type="sldNum" sz="quarter" idx="12"/>
          </p:nvPr>
        </p:nvSpPr>
        <p:spPr/>
        <p:txBody>
          <a:bodyPr/>
          <a:lstStyle/>
          <a:p>
            <a:fld id="{FAEF9944-A4F6-4C59-AEBD-678D6480B8EA}" type="slidenum">
              <a:rPr lang="en-US" smtClean="0"/>
              <a:pPr/>
              <a:t>7</a:t>
            </a:fld>
            <a:endParaRPr lang="en-US" dirty="0"/>
          </a:p>
        </p:txBody>
      </p:sp>
      <p:sp>
        <p:nvSpPr>
          <p:cNvPr id="7" name="TextBox 6">
            <a:extLst>
              <a:ext uri="{FF2B5EF4-FFF2-40B4-BE49-F238E27FC236}">
                <a16:creationId xmlns:a16="http://schemas.microsoft.com/office/drawing/2014/main" id="{331A4E6B-D588-6D05-184B-0192B69EF956}"/>
              </a:ext>
            </a:extLst>
          </p:cNvPr>
          <p:cNvSpPr txBox="1"/>
          <p:nvPr/>
        </p:nvSpPr>
        <p:spPr>
          <a:xfrm>
            <a:off x="74507" y="88053"/>
            <a:ext cx="12063306" cy="6001643"/>
          </a:xfrm>
          <a:prstGeom prst="rect">
            <a:avLst/>
          </a:prstGeom>
          <a:noFill/>
        </p:spPr>
        <p:txBody>
          <a:bodyPr wrap="square">
            <a:spAutoFit/>
          </a:bodyPr>
          <a:lstStyle/>
          <a:p>
            <a:pPr marL="285750" indent="-285750">
              <a:buFont typeface="Arial" panose="020B0604020202020204" pitchFamily="34" charset="0"/>
              <a:buChar char="•"/>
            </a:pPr>
            <a:r>
              <a:rPr lang="en-US" sz="3200" b="1" dirty="0"/>
              <a:t>Secondly, when conflicts arise, the church body isn’t called to take sides, but to untangle the issues. </a:t>
            </a:r>
          </a:p>
          <a:p>
            <a:r>
              <a:rPr lang="en-US" sz="3200" dirty="0"/>
              <a:t>Paul is recommending that you actually jump into the middle of it and disarm the conflict. Don’t sit on the sidelines and just watch the conflict grow and take on more energy and more heat. Jump in . . . and help out. Paul wrote to the Corinthians, </a:t>
            </a:r>
            <a:r>
              <a:rPr lang="en-US" sz="3200" b="1" dirty="0"/>
              <a:t>I hear that there are divisions among you – they must be so, so that those who are mature will be made evident among you (I Corinthians 11:19). </a:t>
            </a:r>
            <a:r>
              <a:rPr lang="en-US" sz="3200" dirty="0"/>
              <a:t>They’ll be encouraging both parties to stop . . . and stoop low in humility in order to effectively dish out to each other a generous helping of grace. </a:t>
            </a:r>
          </a:p>
        </p:txBody>
      </p:sp>
    </p:spTree>
    <p:extLst>
      <p:ext uri="{BB962C8B-B14F-4D97-AF65-F5344CB8AC3E}">
        <p14:creationId xmlns:p14="http://schemas.microsoft.com/office/powerpoint/2010/main" val="2333473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1FDF35-8E64-122D-09B7-FD13FF337222}"/>
              </a:ext>
            </a:extLst>
          </p:cNvPr>
          <p:cNvSpPr>
            <a:spLocks noGrp="1"/>
          </p:cNvSpPr>
          <p:nvPr>
            <p:ph type="dt" sz="half" idx="10"/>
          </p:nvPr>
        </p:nvSpPr>
        <p:spPr/>
        <p:txBody>
          <a:bodyPr/>
          <a:lstStyle/>
          <a:p>
            <a:r>
              <a:rPr lang="en-US"/>
              <a:t>1st Sunday</a:t>
            </a:r>
            <a:endParaRPr lang="en-US" dirty="0"/>
          </a:p>
        </p:txBody>
      </p:sp>
      <p:sp>
        <p:nvSpPr>
          <p:cNvPr id="3" name="Footer Placeholder 2">
            <a:extLst>
              <a:ext uri="{FF2B5EF4-FFF2-40B4-BE49-F238E27FC236}">
                <a16:creationId xmlns:a16="http://schemas.microsoft.com/office/drawing/2014/main" id="{11868E4C-264F-2085-3B7B-CD1AAC9AAC6F}"/>
              </a:ext>
            </a:extLst>
          </p:cNvPr>
          <p:cNvSpPr>
            <a:spLocks noGrp="1"/>
          </p:cNvSpPr>
          <p:nvPr>
            <p:ph type="ftr" sz="quarter" idx="11"/>
          </p:nvPr>
        </p:nvSpPr>
        <p:spPr/>
        <p:txBody>
          <a:bodyPr/>
          <a:lstStyle/>
          <a:p>
            <a:pPr algn="ctr"/>
            <a:r>
              <a:rPr lang="en-US"/>
              <a:t>Feb 02, 2025</a:t>
            </a:r>
            <a:endParaRPr lang="en-US" dirty="0"/>
          </a:p>
        </p:txBody>
      </p:sp>
      <p:sp>
        <p:nvSpPr>
          <p:cNvPr id="4" name="Slide Number Placeholder 3">
            <a:extLst>
              <a:ext uri="{FF2B5EF4-FFF2-40B4-BE49-F238E27FC236}">
                <a16:creationId xmlns:a16="http://schemas.microsoft.com/office/drawing/2014/main" id="{4BDACD74-0FF8-AD40-06A6-0F5CB6F5C8CE}"/>
              </a:ext>
            </a:extLst>
          </p:cNvPr>
          <p:cNvSpPr>
            <a:spLocks noGrp="1"/>
          </p:cNvSpPr>
          <p:nvPr>
            <p:ph type="sldNum" sz="quarter" idx="12"/>
          </p:nvPr>
        </p:nvSpPr>
        <p:spPr/>
        <p:txBody>
          <a:bodyPr/>
          <a:lstStyle/>
          <a:p>
            <a:fld id="{FAEF9944-A4F6-4C59-AEBD-678D6480B8EA}" type="slidenum">
              <a:rPr lang="en-US" smtClean="0"/>
              <a:pPr/>
              <a:t>8</a:t>
            </a:fld>
            <a:endParaRPr lang="en-US" dirty="0"/>
          </a:p>
        </p:txBody>
      </p:sp>
      <p:sp>
        <p:nvSpPr>
          <p:cNvPr id="7" name="TextBox 6">
            <a:extLst>
              <a:ext uri="{FF2B5EF4-FFF2-40B4-BE49-F238E27FC236}">
                <a16:creationId xmlns:a16="http://schemas.microsoft.com/office/drawing/2014/main" id="{669AB741-4A52-723C-AB6A-4300D2C2830E}"/>
              </a:ext>
            </a:extLst>
          </p:cNvPr>
          <p:cNvSpPr txBox="1"/>
          <p:nvPr/>
        </p:nvSpPr>
        <p:spPr>
          <a:xfrm>
            <a:off x="81280" y="60960"/>
            <a:ext cx="12029440" cy="5509200"/>
          </a:xfrm>
          <a:prstGeom prst="rect">
            <a:avLst/>
          </a:prstGeom>
          <a:noFill/>
        </p:spPr>
        <p:txBody>
          <a:bodyPr wrap="square">
            <a:spAutoFit/>
          </a:bodyPr>
          <a:lstStyle/>
          <a:p>
            <a:pPr marL="285750" indent="-285750">
              <a:buFont typeface="Arial" panose="020B0604020202020204" pitchFamily="34" charset="0"/>
              <a:buChar char="•"/>
            </a:pPr>
            <a:r>
              <a:rPr lang="en-US" sz="3200" b="1" dirty="0"/>
              <a:t>Third, winning a personal argument is never more important than protecting the unity of the Body in the bond of peace. </a:t>
            </a:r>
          </a:p>
          <a:p>
            <a:r>
              <a:rPr lang="en-US" sz="3200" dirty="0"/>
              <a:t>In these two verses, Paul never asked his companion: </a:t>
            </a:r>
          </a:p>
          <a:p>
            <a:pPr marL="285750" indent="-285750">
              <a:buFont typeface="Arial" panose="020B0604020202020204" pitchFamily="34" charset="0"/>
              <a:buChar char="•"/>
            </a:pPr>
            <a:r>
              <a:rPr lang="en-US" sz="3200" dirty="0"/>
              <a:t>to get rid of these women; </a:t>
            </a:r>
          </a:p>
          <a:p>
            <a:pPr marL="285750" indent="-285750">
              <a:buFont typeface="Arial" panose="020B0604020202020204" pitchFamily="34" charset="0"/>
              <a:buChar char="•"/>
            </a:pPr>
            <a:r>
              <a:rPr lang="en-US" sz="3200" dirty="0"/>
              <a:t>to take sides with one of these women; </a:t>
            </a:r>
          </a:p>
          <a:p>
            <a:pPr marL="285750" indent="-285750">
              <a:buFont typeface="Arial" panose="020B0604020202020204" pitchFamily="34" charset="0"/>
              <a:buChar char="•"/>
            </a:pPr>
            <a:r>
              <a:rPr lang="en-US" sz="3200" dirty="0"/>
              <a:t>or even to name a winner among these women. </a:t>
            </a:r>
          </a:p>
          <a:p>
            <a:r>
              <a:rPr lang="en-US" sz="3200" dirty="0"/>
              <a:t>No . . . just go and build a bridge . . . and lead them back over it – to each other. </a:t>
            </a:r>
          </a:p>
          <a:p>
            <a:r>
              <a:rPr lang="en-US" sz="3200" dirty="0"/>
              <a:t>Notice how he ends</a:t>
            </a:r>
            <a:r>
              <a:rPr lang="en-US" sz="3200" b="1" dirty="0"/>
              <a:t> verse 3, whose names are in the book of life </a:t>
            </a:r>
          </a:p>
        </p:txBody>
      </p:sp>
    </p:spTree>
    <p:extLst>
      <p:ext uri="{BB962C8B-B14F-4D97-AF65-F5344CB8AC3E}">
        <p14:creationId xmlns:p14="http://schemas.microsoft.com/office/powerpoint/2010/main" val="414855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67957B-B717-D225-8265-E4B763852CFC}"/>
              </a:ext>
            </a:extLst>
          </p:cNvPr>
          <p:cNvSpPr>
            <a:spLocks noGrp="1"/>
          </p:cNvSpPr>
          <p:nvPr>
            <p:ph type="dt" sz="half" idx="10"/>
          </p:nvPr>
        </p:nvSpPr>
        <p:spPr/>
        <p:txBody>
          <a:bodyPr/>
          <a:lstStyle/>
          <a:p>
            <a:r>
              <a:rPr lang="en-US"/>
              <a:t>1st Sunday</a:t>
            </a:r>
            <a:endParaRPr lang="en-US" dirty="0"/>
          </a:p>
        </p:txBody>
      </p:sp>
      <p:sp>
        <p:nvSpPr>
          <p:cNvPr id="3" name="Footer Placeholder 2">
            <a:extLst>
              <a:ext uri="{FF2B5EF4-FFF2-40B4-BE49-F238E27FC236}">
                <a16:creationId xmlns:a16="http://schemas.microsoft.com/office/drawing/2014/main" id="{CDE4A64E-994A-8E0C-A7A1-DD9F9E24C3CA}"/>
              </a:ext>
            </a:extLst>
          </p:cNvPr>
          <p:cNvSpPr>
            <a:spLocks noGrp="1"/>
          </p:cNvSpPr>
          <p:nvPr>
            <p:ph type="ftr" sz="quarter" idx="11"/>
          </p:nvPr>
        </p:nvSpPr>
        <p:spPr/>
        <p:txBody>
          <a:bodyPr/>
          <a:lstStyle/>
          <a:p>
            <a:pPr algn="ctr"/>
            <a:r>
              <a:rPr lang="en-US"/>
              <a:t>Feb 02, 2025</a:t>
            </a:r>
            <a:endParaRPr lang="en-US" dirty="0"/>
          </a:p>
        </p:txBody>
      </p:sp>
      <p:sp>
        <p:nvSpPr>
          <p:cNvPr id="4" name="Slide Number Placeholder 3">
            <a:extLst>
              <a:ext uri="{FF2B5EF4-FFF2-40B4-BE49-F238E27FC236}">
                <a16:creationId xmlns:a16="http://schemas.microsoft.com/office/drawing/2014/main" id="{ABFC58A5-B76B-A223-30F4-9FB94D49E9F4}"/>
              </a:ext>
            </a:extLst>
          </p:cNvPr>
          <p:cNvSpPr>
            <a:spLocks noGrp="1"/>
          </p:cNvSpPr>
          <p:nvPr>
            <p:ph type="sldNum" sz="quarter" idx="12"/>
          </p:nvPr>
        </p:nvSpPr>
        <p:spPr/>
        <p:txBody>
          <a:bodyPr/>
          <a:lstStyle/>
          <a:p>
            <a:fld id="{FAEF9944-A4F6-4C59-AEBD-678D6480B8EA}" type="slidenum">
              <a:rPr lang="en-US" smtClean="0"/>
              <a:pPr/>
              <a:t>9</a:t>
            </a:fld>
            <a:endParaRPr lang="en-US" dirty="0"/>
          </a:p>
        </p:txBody>
      </p:sp>
      <p:sp>
        <p:nvSpPr>
          <p:cNvPr id="7" name="TextBox 6">
            <a:extLst>
              <a:ext uri="{FF2B5EF4-FFF2-40B4-BE49-F238E27FC236}">
                <a16:creationId xmlns:a16="http://schemas.microsoft.com/office/drawing/2014/main" id="{A81B5EE1-1423-E410-EB53-C3569DC7CBC4}"/>
              </a:ext>
            </a:extLst>
          </p:cNvPr>
          <p:cNvSpPr txBox="1"/>
          <p:nvPr/>
        </p:nvSpPr>
        <p:spPr>
          <a:xfrm>
            <a:off x="94827" y="67734"/>
            <a:ext cx="11947637" cy="6001643"/>
          </a:xfrm>
          <a:prstGeom prst="rect">
            <a:avLst/>
          </a:prstGeom>
          <a:noFill/>
        </p:spPr>
        <p:txBody>
          <a:bodyPr wrap="square">
            <a:spAutoFit/>
          </a:bodyPr>
          <a:lstStyle/>
          <a:p>
            <a:r>
              <a:rPr lang="en-US" sz="3200" dirty="0"/>
              <a:t>He references Clement – of whom we know absolutely nothing; and fellow workers and theses two women and a faithful companion who remains anonymous – but notice – all of them have their names written in the book of life. This final phrase is deeply convicting . It’s as if Paul subtly reminds us, we’re all </a:t>
            </a:r>
            <a:r>
              <a:rPr lang="en-US" sz="3200" dirty="0" err="1"/>
              <a:t>gonna</a:t>
            </a:r>
            <a:r>
              <a:rPr lang="en-US" sz="3200" dirty="0"/>
              <a:t> die. And then – what will be said of us as it relates to the unity and harmony of the church? Euodia and </a:t>
            </a:r>
            <a:r>
              <a:rPr lang="en-US" sz="3200" dirty="0" err="1"/>
              <a:t>Syntyche</a:t>
            </a:r>
            <a:r>
              <a:rPr lang="en-US" sz="3200" dirty="0"/>
              <a:t> have been known for 1900 plus years as the two women who couldn’t get along. What would Paul say about you – and me? How would our one sentence read? This final phrase is deeply convicting, and deeply encouraging.</a:t>
            </a:r>
          </a:p>
        </p:txBody>
      </p:sp>
    </p:spTree>
    <p:extLst>
      <p:ext uri="{BB962C8B-B14F-4D97-AF65-F5344CB8AC3E}">
        <p14:creationId xmlns:p14="http://schemas.microsoft.com/office/powerpoint/2010/main" val="2130416739"/>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A64C4C-1C1A-4AD5-A45E-ACC15888C1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0FE38A-9F40-477F-8251-8026D807743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2136FBFD-CEAC-47B6-A2BE-91A1F1A46BB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{033FF070-F469-469C-9F2A-72CE2D4F31AA}tf22750164_win32</Template>
  <TotalTime>118</TotalTime>
  <Words>1170</Words>
  <Application>Microsoft Office PowerPoint</Application>
  <PresentationFormat>Widescreen</PresentationFormat>
  <Paragraphs>52</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Meiryo</vt:lpstr>
      <vt:lpstr>Arial</vt:lpstr>
      <vt:lpstr>Calibri</vt:lpstr>
      <vt:lpstr>Corbel</vt:lpstr>
      <vt:lpstr>SketchLinesVTI</vt:lpstr>
      <vt:lpstr>Reconcilable Differences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Jackie Smalls</dc:creator>
  <cp:lastModifiedBy>Jackie Smalls</cp:lastModifiedBy>
  <cp:revision>1</cp:revision>
  <dcterms:created xsi:type="dcterms:W3CDTF">2025-01-18T01:14:14Z</dcterms:created>
  <dcterms:modified xsi:type="dcterms:W3CDTF">2025-01-19T03:33:42Z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